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85D75-0C56-4AE4-B27B-4CB01FC1244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257F-4476-4B23-A3E6-F6303622986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erospaceguide.net/solar_system/solar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0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71670" y="2714620"/>
            <a:ext cx="4785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</a:t>
            </a:r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Sistema solar.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643050"/>
            <a:ext cx="52864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</a:rPr>
              <a:t>Júpiter es muy muy grande. Pienso que Júpiter es divertido y bueno. Júpiter es naranja. Júpiter es rocoso.</a:t>
            </a:r>
            <a:endParaRPr lang="es-ES" sz="40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www.heavens-above.com/images/jupiterP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14488"/>
            <a:ext cx="3500462" cy="350046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71802" y="142852"/>
            <a:ext cx="2277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Júpiter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0430" y="285728"/>
            <a:ext cx="185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 sol.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www.noaanews.noaa.gov/stories2005/images/sun-soho011905-1919z3.jpg"/>
          <p:cNvPicPr>
            <a:picLocks noChangeAspect="1" noChangeArrowheads="1"/>
          </p:cNvPicPr>
          <p:nvPr/>
        </p:nvPicPr>
        <p:blipFill>
          <a:blip r:embed="rId2" cstate="print"/>
          <a:srcRect b="7499"/>
          <a:stretch>
            <a:fillRect/>
          </a:stretch>
        </p:blipFill>
        <p:spPr bwMode="auto">
          <a:xfrm>
            <a:off x="5214942" y="1643050"/>
            <a:ext cx="3666485" cy="33915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1714488"/>
            <a:ext cx="4714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6"/>
                </a:solidFill>
              </a:rPr>
              <a:t>El sol es masivo. Esto es una pelota gigantesca de gas, pero esta muy caliente y es amarillo. Me gusta el sol y pienso que es brillante.</a:t>
            </a:r>
            <a:endParaRPr lang="es-ES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1802" y="214290"/>
            <a:ext cx="2798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plutón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571612"/>
            <a:ext cx="4643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B050"/>
                </a:solidFill>
              </a:rPr>
              <a:t>El Plutón es el planeta más pequeño en el sistema solar y esto es la Gris. Plutón es aburrido. </a:t>
            </a:r>
            <a:endParaRPr lang="es-ES" sz="4000" dirty="0">
              <a:solidFill>
                <a:srgbClr val="00B050"/>
              </a:solidFill>
            </a:endParaRPr>
          </a:p>
        </p:txBody>
      </p:sp>
      <p:pic>
        <p:nvPicPr>
          <p:cNvPr id="16388" name="Picture 4" descr="http://learnjavafx.typepad.com/weblog/images/2008/02/07/pl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3619492" cy="3619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6050" y="142852"/>
            <a:ext cx="3010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Mercurio.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428736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Mercurio es el primer planeta en el sistema solar y el Mercurio es rojo. Pienso que Mercurio es bastante aburrido.</a:t>
            </a:r>
            <a:endParaRPr lang="es-ES" sz="36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static.rbytes.net/full_screenshots/p/l/planet-mercury-3d-screensaver.jpg"/>
          <p:cNvPicPr>
            <a:picLocks noChangeAspect="1" noChangeArrowheads="1"/>
          </p:cNvPicPr>
          <p:nvPr/>
        </p:nvPicPr>
        <p:blipFill>
          <a:blip r:embed="rId2" cstate="print"/>
          <a:srcRect l="18750" r="11874" b="7499"/>
          <a:stretch>
            <a:fillRect/>
          </a:stretch>
        </p:blipFill>
        <p:spPr bwMode="auto">
          <a:xfrm>
            <a:off x="5072066" y="1785926"/>
            <a:ext cx="3500462" cy="35004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00364" y="585789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Megan Burke 8K.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114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5</cp:revision>
  <dcterms:created xsi:type="dcterms:W3CDTF">2010-03-04T11:48:38Z</dcterms:created>
  <dcterms:modified xsi:type="dcterms:W3CDTF">2010-03-04T12:30:07Z</dcterms:modified>
</cp:coreProperties>
</file>