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5D75-0C56-4AE4-B27B-4CB01FC1244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257F-4476-4B23-A3E6-F6303622986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5D75-0C56-4AE4-B27B-4CB01FC1244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257F-4476-4B23-A3E6-F6303622986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5D75-0C56-4AE4-B27B-4CB01FC1244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257F-4476-4B23-A3E6-F6303622986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5D75-0C56-4AE4-B27B-4CB01FC1244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257F-4476-4B23-A3E6-F6303622986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5D75-0C56-4AE4-B27B-4CB01FC1244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257F-4476-4B23-A3E6-F6303622986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5D75-0C56-4AE4-B27B-4CB01FC1244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257F-4476-4B23-A3E6-F6303622986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5D75-0C56-4AE4-B27B-4CB01FC1244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257F-4476-4B23-A3E6-F6303622986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5D75-0C56-4AE4-B27B-4CB01FC1244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257F-4476-4B23-A3E6-F6303622986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5D75-0C56-4AE4-B27B-4CB01FC1244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257F-4476-4B23-A3E6-F6303622986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5D75-0C56-4AE4-B27B-4CB01FC1244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257F-4476-4B23-A3E6-F6303622986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85D75-0C56-4AE4-B27B-4CB01FC1244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8257F-4476-4B23-A3E6-F6303622986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85D75-0C56-4AE4-B27B-4CB01FC12444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8257F-4476-4B23-A3E6-F6303622986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aerospaceguide.net/solar_system/solar_syst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1086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071670" y="2714620"/>
            <a:ext cx="47851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El</a:t>
            </a:r>
            <a:r>
              <a:rPr lang="es-E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Sistema solar.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20" y="1643050"/>
            <a:ext cx="52864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0000"/>
                </a:solidFill>
              </a:rPr>
              <a:t>Júpiter es muy muy grande. Pienso que Júpiter es divertido y bueno. Júpiter es naranja. Júpiter es rocoso.</a:t>
            </a:r>
            <a:endParaRPr lang="es-ES" sz="4000" dirty="0">
              <a:solidFill>
                <a:srgbClr val="FF0000"/>
              </a:solidFill>
            </a:endParaRPr>
          </a:p>
        </p:txBody>
      </p:sp>
      <p:pic>
        <p:nvPicPr>
          <p:cNvPr id="14338" name="Picture 2" descr="http://www.heavens-above.com/images/jupiterPi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714488"/>
            <a:ext cx="3500462" cy="3500462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3071802" y="142852"/>
            <a:ext cx="22778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Júpiter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0430" y="285728"/>
            <a:ext cx="18517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El sol.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5362" name="Picture 2" descr="http://www.noaanews.noaa.gov/stories2005/images/sun-soho011905-1919z3.jpg"/>
          <p:cNvPicPr>
            <a:picLocks noChangeAspect="1" noChangeArrowheads="1"/>
          </p:cNvPicPr>
          <p:nvPr/>
        </p:nvPicPr>
        <p:blipFill>
          <a:blip r:embed="rId2" cstate="print"/>
          <a:srcRect b="7499"/>
          <a:stretch>
            <a:fillRect/>
          </a:stretch>
        </p:blipFill>
        <p:spPr bwMode="auto">
          <a:xfrm>
            <a:off x="5214942" y="1643050"/>
            <a:ext cx="3666485" cy="339152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00034" y="1714488"/>
            <a:ext cx="47149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solidFill>
                  <a:schemeClr val="accent6"/>
                </a:solidFill>
              </a:rPr>
              <a:t>El sol es masivo. Esto es una pelota gigantesca de gas, pero esta muy caliente y es amarillo. Me gusta el sol y pienso que es brillante.</a:t>
            </a:r>
            <a:endParaRPr lang="es-ES" sz="36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71802" y="214290"/>
            <a:ext cx="27988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El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plutón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58" y="1571612"/>
            <a:ext cx="46434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00B050"/>
                </a:solidFill>
              </a:rPr>
              <a:t>El Plutón es el planeta más pequeño en el sistema solar y esto es la Gris. Plutón es aburrido. </a:t>
            </a:r>
            <a:endParaRPr lang="es-ES" sz="4000" dirty="0">
              <a:solidFill>
                <a:srgbClr val="00B050"/>
              </a:solidFill>
            </a:endParaRPr>
          </a:p>
        </p:txBody>
      </p:sp>
      <p:pic>
        <p:nvPicPr>
          <p:cNvPr id="16388" name="Picture 4" descr="http://learnjavafx.typepad.com/weblog/images/2008/02/07/plu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714488"/>
            <a:ext cx="3619492" cy="36194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86050" y="142852"/>
            <a:ext cx="30105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Mercurio.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1428736"/>
            <a:ext cx="38576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solidFill>
                  <a:srgbClr val="FF0000"/>
                </a:solidFill>
              </a:rPr>
              <a:t>Mercurio es el primer planeta en el sistema solar y el Mercurio es rojo. Pienso que Mercurio es bastante aburrido.</a:t>
            </a:r>
            <a:endParaRPr lang="es-ES" sz="3600" dirty="0">
              <a:solidFill>
                <a:srgbClr val="FF0000"/>
              </a:solidFill>
            </a:endParaRPr>
          </a:p>
        </p:txBody>
      </p:sp>
      <p:pic>
        <p:nvPicPr>
          <p:cNvPr id="17410" name="Picture 2" descr="http://static.rbytes.net/full_screenshots/p/l/planet-mercury-3d-screensaver.jpg"/>
          <p:cNvPicPr>
            <a:picLocks noChangeAspect="1" noChangeArrowheads="1"/>
          </p:cNvPicPr>
          <p:nvPr/>
        </p:nvPicPr>
        <p:blipFill>
          <a:blip r:embed="rId2" cstate="print"/>
          <a:srcRect l="18750" r="11874" b="7499"/>
          <a:stretch>
            <a:fillRect/>
          </a:stretch>
        </p:blipFill>
        <p:spPr bwMode="auto">
          <a:xfrm>
            <a:off x="5072066" y="1785926"/>
            <a:ext cx="3500462" cy="350046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000364" y="5857892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By Megan Burke 8K.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114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HTSS User</dc:creator>
  <cp:lastModifiedBy>HTSS User</cp:lastModifiedBy>
  <cp:revision>5</cp:revision>
  <dcterms:created xsi:type="dcterms:W3CDTF">2010-03-04T11:48:38Z</dcterms:created>
  <dcterms:modified xsi:type="dcterms:W3CDTF">2010-03-04T12:30:07Z</dcterms:modified>
</cp:coreProperties>
</file>