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TSS User" initials="H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3-26T12:02:18.320" idx="1">
    <p:pos x="10" y="10"/>
    <p:text>ace josh</p:tex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06FFA78-738C-4DFC-9EBB-A0B747358FEF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722855-947A-49A4-9E99-0886FDFCD32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6FFA78-738C-4DFC-9EBB-A0B747358FEF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22855-947A-49A4-9E99-0886FDFCD32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6FFA78-738C-4DFC-9EBB-A0B747358FEF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22855-947A-49A4-9E99-0886FDFCD32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6FFA78-738C-4DFC-9EBB-A0B747358FEF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22855-947A-49A4-9E99-0886FDFCD32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6FFA78-738C-4DFC-9EBB-A0B747358FEF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22855-947A-49A4-9E99-0886FDFCD32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6FFA78-738C-4DFC-9EBB-A0B747358FEF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22855-947A-49A4-9E99-0886FDFCD32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6FFA78-738C-4DFC-9EBB-A0B747358FEF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22855-947A-49A4-9E99-0886FDFCD32B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6FFA78-738C-4DFC-9EBB-A0B747358FEF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22855-947A-49A4-9E99-0886FDFCD32B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6FFA78-738C-4DFC-9EBB-A0B747358FEF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22855-947A-49A4-9E99-0886FDFCD32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06FFA78-738C-4DFC-9EBB-A0B747358FEF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22855-947A-49A4-9E99-0886FDFCD32B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06FFA78-738C-4DFC-9EBB-A0B747358FEF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722855-947A-49A4-9E99-0886FDFCD32B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06FFA78-738C-4DFC-9EBB-A0B747358FEF}" type="datetimeFigureOut">
              <a:rPr lang="en-US" smtClean="0"/>
              <a:t>3/26/2010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722855-947A-49A4-9E99-0886FDFCD32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5-Point Star 3"/>
          <p:cNvSpPr/>
          <p:nvPr/>
        </p:nvSpPr>
        <p:spPr>
          <a:xfrm rot="1197674">
            <a:off x="6209147" y="684179"/>
            <a:ext cx="1095379" cy="71438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5-Point Star 4"/>
          <p:cNvSpPr/>
          <p:nvPr/>
        </p:nvSpPr>
        <p:spPr>
          <a:xfrm rot="1112982">
            <a:off x="857224" y="500042"/>
            <a:ext cx="785818" cy="78581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http://upload.wikimedia.org/wikipedia/commons/8/87/UpdatedPlanets2006_fren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 la Terre</a:t>
            </a:r>
            <a:endParaRPr lang="en-GB" dirty="0"/>
          </a:p>
        </p:txBody>
      </p:sp>
      <p:pic>
        <p:nvPicPr>
          <p:cNvPr id="4098" name="Picture 2" descr="C:\Documents and Settings\y09.baldwinj\Local Settings\Temporary Internet Files\Content.IE5\HUUYOQD3\MPj0444203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2214554"/>
            <a:ext cx="2590800" cy="2857520"/>
          </a:xfrm>
          <a:prstGeom prst="rect">
            <a:avLst/>
          </a:prstGeom>
          <a:noFill/>
        </p:spPr>
      </p:pic>
      <p:sp>
        <p:nvSpPr>
          <p:cNvPr id="7" name="Right Arrow 6"/>
          <p:cNvSpPr/>
          <p:nvPr/>
        </p:nvSpPr>
        <p:spPr>
          <a:xfrm>
            <a:off x="4071934" y="3214686"/>
            <a:ext cx="1285884" cy="1214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>
    <p:wipe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 </a:t>
            </a:r>
            <a:r>
              <a:rPr lang="en-GB" dirty="0" smtClean="0">
                <a:solidFill>
                  <a:srgbClr val="FF0000"/>
                </a:solidFill>
              </a:rPr>
              <a:t>mars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5122" name="Picture 2" descr="C:\Documents and Settings\y09.baldwinj\Local Settings\Temporary Internet Files\Content.IE5\IE5RWQJK\MCj00831530000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2071678"/>
            <a:ext cx="2740120" cy="2571768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Jupiter et </a:t>
            </a:r>
            <a:r>
              <a:rPr lang="en-GB" dirty="0" err="1" smtClean="0"/>
              <a:t>c’est</a:t>
            </a:r>
            <a:r>
              <a:rPr lang="en-GB" dirty="0" smtClean="0"/>
              <a:t> intressant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     </a:t>
            </a:r>
            <a:r>
              <a:rPr lang="en-GB" dirty="0" err="1" smtClean="0"/>
              <a:t>jupiter</a:t>
            </a:r>
            <a:endParaRPr lang="en-GB" dirty="0"/>
          </a:p>
        </p:txBody>
      </p:sp>
      <p:pic>
        <p:nvPicPr>
          <p:cNvPr id="6146" name="Picture 2" descr="C:\Documents and Settings\y09.baldwinj\Local Settings\Temporary Internet Files\Content.IE5\TZ0Z4GKF\MCMP00003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2603754"/>
            <a:ext cx="3643338" cy="165049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</TotalTime>
  <Words>11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Slide 1</vt:lpstr>
      <vt:lpstr>                la Terre</vt:lpstr>
      <vt:lpstr>                mars</vt:lpstr>
      <vt:lpstr>                jupiter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HTSS User</dc:creator>
  <cp:lastModifiedBy>HTSS User</cp:lastModifiedBy>
  <cp:revision>3</cp:revision>
  <dcterms:created xsi:type="dcterms:W3CDTF">2010-03-26T11:56:53Z</dcterms:created>
  <dcterms:modified xsi:type="dcterms:W3CDTF">2010-03-26T12:21:39Z</dcterms:modified>
</cp:coreProperties>
</file>