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6" r:id="rId8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C12-C029-4C96-BB83-03D3E008E65C}" type="datetimeFigureOut">
              <a:rPr lang="en-US" smtClean="0"/>
              <a:pPr/>
              <a:t>2/26/2010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36AD-91A4-4744-8ED2-3E2FB5DD05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C12-C029-4C96-BB83-03D3E008E65C}" type="datetimeFigureOut">
              <a:rPr lang="en-US" smtClean="0"/>
              <a:pPr/>
              <a:t>2/26/2010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36AD-91A4-4744-8ED2-3E2FB5DD05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C12-C029-4C96-BB83-03D3E008E65C}" type="datetimeFigureOut">
              <a:rPr lang="en-US" smtClean="0"/>
              <a:pPr/>
              <a:t>2/26/2010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36AD-91A4-4744-8ED2-3E2FB5DD05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C12-C029-4C96-BB83-03D3E008E65C}" type="datetimeFigureOut">
              <a:rPr lang="en-US" smtClean="0"/>
              <a:pPr/>
              <a:t>2/26/2010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36AD-91A4-4744-8ED2-3E2FB5DD05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C12-C029-4C96-BB83-03D3E008E65C}" type="datetimeFigureOut">
              <a:rPr lang="en-US" smtClean="0"/>
              <a:pPr/>
              <a:t>2/26/2010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36AD-91A4-4744-8ED2-3E2FB5DD05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C12-C029-4C96-BB83-03D3E008E65C}" type="datetimeFigureOut">
              <a:rPr lang="en-US" smtClean="0"/>
              <a:pPr/>
              <a:t>2/26/2010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36AD-91A4-4744-8ED2-3E2FB5DD05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C12-C029-4C96-BB83-03D3E008E65C}" type="datetimeFigureOut">
              <a:rPr lang="en-US" smtClean="0"/>
              <a:pPr/>
              <a:t>2/26/2010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36AD-91A4-4744-8ED2-3E2FB5DD05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C12-C029-4C96-BB83-03D3E008E65C}" type="datetimeFigureOut">
              <a:rPr lang="en-US" smtClean="0"/>
              <a:pPr/>
              <a:t>2/26/2010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36AD-91A4-4744-8ED2-3E2FB5DD05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C12-C029-4C96-BB83-03D3E008E65C}" type="datetimeFigureOut">
              <a:rPr lang="en-US" smtClean="0"/>
              <a:pPr/>
              <a:t>2/26/2010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36AD-91A4-4744-8ED2-3E2FB5DD05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C12-C029-4C96-BB83-03D3E008E65C}" type="datetimeFigureOut">
              <a:rPr lang="en-US" smtClean="0"/>
              <a:pPr/>
              <a:t>2/26/2010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36AD-91A4-4744-8ED2-3E2FB5DD05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C12-C029-4C96-BB83-03D3E008E65C}" type="datetimeFigureOut">
              <a:rPr lang="en-US" smtClean="0"/>
              <a:pPr/>
              <a:t>2/26/2010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36AD-91A4-4744-8ED2-3E2FB5DD05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29C12-C029-4C96-BB83-03D3E008E65C}" type="datetimeFigureOut">
              <a:rPr lang="en-US" smtClean="0"/>
              <a:pPr/>
              <a:t>2/26/2010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836AD-91A4-4744-8ED2-3E2FB5DD059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Spanish Revision Weekend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12&amp;13 February 2010</a:t>
            </a:r>
          </a:p>
          <a:p>
            <a:r>
              <a:rPr lang="en-GB" dirty="0" smtClean="0"/>
              <a:t>@Haworth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31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31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31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31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31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31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</Words>
  <Application>Microsoft Office PowerPoint</Application>
  <PresentationFormat>On-screen Show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Spanish Revision Weekend</vt:lpstr>
      <vt:lpstr>Slide 2</vt:lpstr>
      <vt:lpstr>Slide 3</vt:lpstr>
      <vt:lpstr>Slide 4</vt:lpstr>
      <vt:lpstr>Slide 5</vt:lpstr>
      <vt:lpstr>Slide 6</vt:lpstr>
      <vt:lpstr>Slide 7</vt:lpstr>
    </vt:vector>
  </TitlesOfParts>
  <Company>HTSS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Spanish Revision Weekend</dc:title>
  <dc:creator>HTSS User</dc:creator>
  <cp:lastModifiedBy>HTSS User</cp:lastModifiedBy>
  <cp:revision>2</cp:revision>
  <dcterms:created xsi:type="dcterms:W3CDTF">2010-02-24T15:02:07Z</dcterms:created>
  <dcterms:modified xsi:type="dcterms:W3CDTF">2010-02-26T12:27:11Z</dcterms:modified>
</cp:coreProperties>
</file>