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B3FA-C6F1-45AB-9143-EAE52257C303}" type="datetimeFigureOut">
              <a:rPr lang="en-US" smtClean="0"/>
              <a:pPr/>
              <a:t>2/26/2010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4354-C3ED-4D93-BEAE-9BD736589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B3FA-C6F1-45AB-9143-EAE52257C303}" type="datetimeFigureOut">
              <a:rPr lang="en-US" smtClean="0"/>
              <a:pPr/>
              <a:t>2/26/2010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4354-C3ED-4D93-BEAE-9BD736589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B3FA-C6F1-45AB-9143-EAE52257C303}" type="datetimeFigureOut">
              <a:rPr lang="en-US" smtClean="0"/>
              <a:pPr/>
              <a:t>2/26/2010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4354-C3ED-4D93-BEAE-9BD736589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B3FA-C6F1-45AB-9143-EAE52257C303}" type="datetimeFigureOut">
              <a:rPr lang="en-US" smtClean="0"/>
              <a:pPr/>
              <a:t>2/26/2010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4354-C3ED-4D93-BEAE-9BD736589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B3FA-C6F1-45AB-9143-EAE52257C303}" type="datetimeFigureOut">
              <a:rPr lang="en-US" smtClean="0"/>
              <a:pPr/>
              <a:t>2/26/2010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4354-C3ED-4D93-BEAE-9BD736589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B3FA-C6F1-45AB-9143-EAE52257C303}" type="datetimeFigureOut">
              <a:rPr lang="en-US" smtClean="0"/>
              <a:pPr/>
              <a:t>2/26/2010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4354-C3ED-4D93-BEAE-9BD736589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B3FA-C6F1-45AB-9143-EAE52257C303}" type="datetimeFigureOut">
              <a:rPr lang="en-US" smtClean="0"/>
              <a:pPr/>
              <a:t>2/26/2010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4354-C3ED-4D93-BEAE-9BD736589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B3FA-C6F1-45AB-9143-EAE52257C303}" type="datetimeFigureOut">
              <a:rPr lang="en-US" smtClean="0"/>
              <a:pPr/>
              <a:t>2/26/2010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4354-C3ED-4D93-BEAE-9BD736589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B3FA-C6F1-45AB-9143-EAE52257C303}" type="datetimeFigureOut">
              <a:rPr lang="en-US" smtClean="0"/>
              <a:pPr/>
              <a:t>2/26/2010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4354-C3ED-4D93-BEAE-9BD736589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B3FA-C6F1-45AB-9143-EAE52257C303}" type="datetimeFigureOut">
              <a:rPr lang="en-US" smtClean="0"/>
              <a:pPr/>
              <a:t>2/26/2010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4354-C3ED-4D93-BEAE-9BD736589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4B3FA-C6F1-45AB-9143-EAE52257C303}" type="datetimeFigureOut">
              <a:rPr lang="en-US" smtClean="0"/>
              <a:pPr/>
              <a:t>2/26/2010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C4354-C3ED-4D93-BEAE-9BD736589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4B3FA-C6F1-45AB-9143-EAE52257C303}" type="datetimeFigureOut">
              <a:rPr lang="en-US" smtClean="0"/>
              <a:pPr/>
              <a:t>2/26/2010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C4354-C3ED-4D93-BEAE-9BD73658998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1357298"/>
            <a:ext cx="3714776" cy="2428892"/>
          </a:xfrm>
        </p:spPr>
        <p:txBody>
          <a:bodyPr>
            <a:normAutofit fontScale="25000" lnSpcReduction="20000"/>
          </a:bodyPr>
          <a:lstStyle/>
          <a:p>
            <a:r>
              <a:rPr lang="en-GB" sz="9600" dirty="0"/>
              <a:t> </a:t>
            </a:r>
          </a:p>
          <a:p>
            <a:r>
              <a:rPr lang="en-GB" sz="9600" dirty="0">
                <a:solidFill>
                  <a:schemeClr val="tx2">
                    <a:lumMod val="75000"/>
                  </a:schemeClr>
                </a:solidFill>
              </a:rPr>
              <a:t>A group of Year 11 Spanish students spent the </a:t>
            </a:r>
            <a:r>
              <a:rPr lang="en-GB" sz="9600" dirty="0" smtClean="0">
                <a:solidFill>
                  <a:schemeClr val="tx2">
                    <a:lumMod val="75000"/>
                  </a:schemeClr>
                </a:solidFill>
              </a:rPr>
              <a:t>weekend 12&amp;13 February </a:t>
            </a:r>
            <a:r>
              <a:rPr lang="en-GB" sz="9600" dirty="0">
                <a:solidFill>
                  <a:schemeClr val="tx2">
                    <a:lumMod val="75000"/>
                  </a:schemeClr>
                </a:solidFill>
              </a:rPr>
              <a:t>at Haworth Youth Hostel in order to revise and prepare themselves for their forthcoming Spanish GCSE exam. </a:t>
            </a:r>
          </a:p>
        </p:txBody>
      </p:sp>
      <p:sp>
        <p:nvSpPr>
          <p:cNvPr id="4" name="Rectangle 3"/>
          <p:cNvSpPr/>
          <p:nvPr/>
        </p:nvSpPr>
        <p:spPr>
          <a:xfrm>
            <a:off x="857224" y="500042"/>
            <a:ext cx="78427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Spanish Revision Weekend</a:t>
            </a:r>
            <a:endParaRPr lang="en-US" sz="54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71934" y="3429000"/>
            <a:ext cx="457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Accord SF" pitchFamily="2" charset="0"/>
              </a:rPr>
              <a:t>They spent the weekend doing various vocabulary activities as well as completing a quiz in Spanish around Haworth village</a:t>
            </a:r>
            <a:r>
              <a:rPr lang="en-GB" dirty="0" smtClean="0">
                <a:solidFill>
                  <a:srgbClr val="FF0000"/>
                </a:solidFill>
                <a:latin typeface="Accord SF" pitchFamily="2" charset="0"/>
              </a:rPr>
              <a:t>.</a:t>
            </a:r>
            <a:endParaRPr lang="en-GB" dirty="0">
              <a:solidFill>
                <a:srgbClr val="FF0000"/>
              </a:solidFill>
              <a:latin typeface="Accord SF" pitchFamily="2" charset="0"/>
            </a:endParaRPr>
          </a:p>
        </p:txBody>
      </p:sp>
      <p:pic>
        <p:nvPicPr>
          <p:cNvPr id="7" name="Picture 6" descr="DSC031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4357694"/>
            <a:ext cx="2928926" cy="2196695"/>
          </a:xfrm>
          <a:prstGeom prst="rect">
            <a:avLst/>
          </a:prstGeom>
        </p:spPr>
      </p:pic>
      <p:pic>
        <p:nvPicPr>
          <p:cNvPr id="8" name="Picture 7" descr="DSC0311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1285861"/>
            <a:ext cx="3000364" cy="19288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428604"/>
            <a:ext cx="47863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00B050"/>
                </a:solidFill>
                <a:latin typeface="Aldine401 BT" pitchFamily="18" charset="0"/>
              </a:rPr>
              <a:t>Mr </a:t>
            </a:r>
            <a:r>
              <a:rPr lang="en-GB" sz="2400" b="1" dirty="0" err="1" smtClean="0">
                <a:solidFill>
                  <a:srgbClr val="00B050"/>
                </a:solidFill>
                <a:latin typeface="Aldine401 BT" pitchFamily="18" charset="0"/>
              </a:rPr>
              <a:t>Werth</a:t>
            </a:r>
            <a:r>
              <a:rPr lang="en-GB" sz="2400" b="1" dirty="0" smtClean="0">
                <a:solidFill>
                  <a:srgbClr val="00B050"/>
                </a:solidFill>
                <a:latin typeface="Aldine401 BT" pitchFamily="18" charset="0"/>
              </a:rPr>
              <a:t> and Mrs </a:t>
            </a:r>
            <a:r>
              <a:rPr lang="en-GB" sz="2400" b="1" dirty="0" err="1" smtClean="0">
                <a:solidFill>
                  <a:srgbClr val="00B050"/>
                </a:solidFill>
                <a:latin typeface="Aldine401 BT" pitchFamily="18" charset="0"/>
              </a:rPr>
              <a:t>Otterburn</a:t>
            </a:r>
            <a:r>
              <a:rPr lang="en-GB" sz="2400" b="1" dirty="0" smtClean="0">
                <a:solidFill>
                  <a:srgbClr val="00B050"/>
                </a:solidFill>
                <a:latin typeface="Aldine401 BT" pitchFamily="18" charset="0"/>
              </a:rPr>
              <a:t>, who accompanied the trip, said it was a massive success which was mainly due to the hard work and involvement of all the students who took part. </a:t>
            </a:r>
            <a:endParaRPr lang="en-GB" sz="2400" b="1" dirty="0">
              <a:solidFill>
                <a:srgbClr val="00B050"/>
              </a:solidFill>
              <a:latin typeface="Aldine401 BT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6248" y="2714620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b="1" dirty="0" smtClean="0">
                <a:solidFill>
                  <a:srgbClr val="FFC000"/>
                </a:solidFill>
                <a:latin typeface="Arial Narrow" pitchFamily="34" charset="0"/>
              </a:rPr>
              <a:t>Mrs </a:t>
            </a:r>
            <a:r>
              <a:rPr lang="en-GB" sz="2800" b="1" dirty="0" err="1" smtClean="0">
                <a:solidFill>
                  <a:srgbClr val="FFC000"/>
                </a:solidFill>
                <a:latin typeface="Arial Narrow" pitchFamily="34" charset="0"/>
              </a:rPr>
              <a:t>Otterburn</a:t>
            </a:r>
            <a:r>
              <a:rPr lang="en-GB" sz="2800" b="1" dirty="0" smtClean="0">
                <a:solidFill>
                  <a:srgbClr val="FFC000"/>
                </a:solidFill>
                <a:latin typeface="Arial Narrow" pitchFamily="34" charset="0"/>
              </a:rPr>
              <a:t> would like to thank all the students for their excellent behaviour and hard work-they were a credit to the school!</a:t>
            </a:r>
            <a:endParaRPr lang="en-GB" sz="2800" b="1" dirty="0">
              <a:solidFill>
                <a:srgbClr val="FFC000"/>
              </a:solidFill>
              <a:latin typeface="Arial Narrow" pitchFamily="34" charset="0"/>
            </a:endParaRPr>
          </a:p>
        </p:txBody>
      </p:sp>
      <p:pic>
        <p:nvPicPr>
          <p:cNvPr id="8" name="Picture 7" descr="DSC031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456425">
            <a:off x="468981" y="3480372"/>
            <a:ext cx="3593865" cy="26953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81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HTSS User</dc:creator>
  <cp:lastModifiedBy>HTSS User</cp:lastModifiedBy>
  <cp:revision>3</cp:revision>
  <dcterms:created xsi:type="dcterms:W3CDTF">2010-02-24T14:57:03Z</dcterms:created>
  <dcterms:modified xsi:type="dcterms:W3CDTF">2010-02-26T12:25:31Z</dcterms:modified>
</cp:coreProperties>
</file>