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723B-584D-40D4-8DAD-9CC2FB12776B}" type="datetimeFigureOut">
              <a:rPr lang="en-US" smtClean="0"/>
              <a:pPr/>
              <a:t>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630EC-F1B8-4BC6-B437-EE1B22B1E41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4500594" cy="1470025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Solar Sistema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4143380"/>
            <a:ext cx="4200532" cy="175260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By Louise Marshall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pic>
        <p:nvPicPr>
          <p:cNvPr id="4" name="Picture 3" descr="001-solar_system-my-fantas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500306"/>
            <a:ext cx="3262312" cy="2288279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6143636" y="1428736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628" y="85723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BacktalkSerif BTN" pitchFamily="18" charset="0"/>
              </a:rPr>
              <a:t>La planetas</a:t>
            </a:r>
            <a:endParaRPr lang="en-GB" sz="2800" dirty="0">
              <a:solidFill>
                <a:srgbClr val="FF0000"/>
              </a:solidFill>
              <a:latin typeface="BacktalkSerif BT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Marte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28982" cy="4829196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Marte es grande y es rojo. Creo que marte es estupendo pero muy caloroso</a:t>
            </a:r>
            <a:r>
              <a:rPr lang="en-GB" dirty="0" smtClean="0">
                <a:latin typeface="BacktalkSerif BTN" pitchFamily="18" charset="0"/>
              </a:rPr>
              <a:t>. </a:t>
            </a:r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Tambien marte es</a:t>
            </a:r>
            <a:r>
              <a:rPr lang="en-GB" dirty="0" smtClean="0">
                <a:latin typeface="BacktalkSerif BTN" pitchFamily="18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cuatro</a:t>
            </a:r>
            <a:r>
              <a:rPr lang="en-GB" dirty="0" smtClean="0">
                <a:latin typeface="BacktalkSerif BTN" pitchFamily="18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planeta en solar sistema.</a:t>
            </a:r>
          </a:p>
          <a:p>
            <a:endParaRPr lang="en-GB" dirty="0"/>
          </a:p>
        </p:txBody>
      </p:sp>
      <p:pic>
        <p:nvPicPr>
          <p:cNvPr id="4" name="Picture 3" descr="Mars43m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000240"/>
            <a:ext cx="2500330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Saturno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3230" cy="45259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Pienso que saturno es en grande planeta. En es </a:t>
            </a:r>
            <a:r>
              <a:rPr lang="en-GB" dirty="0">
                <a:solidFill>
                  <a:srgbClr val="FF0000"/>
                </a:solidFill>
                <a:latin typeface="BacktalkSerif BTN" pitchFamily="18" charset="0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olar sistema pero creo que es amarilla.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pic>
        <p:nvPicPr>
          <p:cNvPr id="4" name="Picture 3" descr="saturn_rngs_xray_o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3000372"/>
            <a:ext cx="3560178" cy="27195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Pluton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86040" cy="45259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Porque pluton es en más lejos de el sol es en solar sistema.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pic>
        <p:nvPicPr>
          <p:cNvPr id="4" name="Picture 3" descr="pluto-plan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2285992"/>
            <a:ext cx="3071834" cy="275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Venus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57544" cy="45259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Pienso que venus es orange pero es en cinco planeta en solar sistema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 descr="gal_venus_372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2285992"/>
            <a:ext cx="3603628" cy="3603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acktalkSerif BTN" pitchFamily="18" charset="0"/>
              </a:rPr>
              <a:t>La Tierra</a:t>
            </a:r>
            <a:endParaRPr lang="en-GB" dirty="0">
              <a:solidFill>
                <a:srgbClr val="FF0000"/>
              </a:solidFill>
              <a:latin typeface="BacktalkSerif BT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00486" cy="45259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La Tierra es en la solar sistema. </a:t>
            </a:r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 smtClean="0">
                <a:solidFill>
                  <a:srgbClr val="FF0000"/>
                </a:solidFill>
              </a:rPr>
              <a:t>ambien la tierra es en tres planeta en la solar sistema.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 descr="earth-reduc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2571744"/>
            <a:ext cx="3143248" cy="3143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103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Solar Sistema</vt:lpstr>
      <vt:lpstr>Marte</vt:lpstr>
      <vt:lpstr>Saturno</vt:lpstr>
      <vt:lpstr>Pluton</vt:lpstr>
      <vt:lpstr>Venus</vt:lpstr>
      <vt:lpstr>La Tierra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Solar</dc:title>
  <dc:creator>HTSS User</dc:creator>
  <cp:lastModifiedBy>HTSS User</cp:lastModifiedBy>
  <cp:revision>7</cp:revision>
  <dcterms:created xsi:type="dcterms:W3CDTF">2010-03-04T11:48:09Z</dcterms:created>
  <dcterms:modified xsi:type="dcterms:W3CDTF">2010-03-10T11:30:26Z</dcterms:modified>
</cp:coreProperties>
</file>