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604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5CB0-A66C-455B-8B2A-E942B67F5214}" type="datetimeFigureOut">
              <a:rPr lang="en-US" smtClean="0"/>
              <a:pPr/>
              <a:t>3/2/2010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1679-A2C4-4A37-88BE-E99820840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uk/imgres?imgurl=http://www.wwu.edu/depts/skywise/planets/mercury.jpg&amp;imgrefurl=http://www.wwu.edu/depts/skywise/a101_planets.html&amp;usg=__N8t8qAUg6q4FfoBHaX8MDrqlMFk=&amp;h=800&amp;w=800&amp;sz=97&amp;hl=en&amp;start=18&amp;itbs=1&amp;tbnid=1zPokRYrHow2BM:&amp;tbnh=143&amp;tbnw=143&amp;prev=/images?q=mercury&amp;hl=en&amp;safe=vss&amp;gbv=2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0"/>
            <a:ext cx="5383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Les planets</a:t>
            </a:r>
          </a:p>
        </p:txBody>
      </p:sp>
      <p:pic>
        <p:nvPicPr>
          <p:cNvPr id="14340" name="Picture 4" descr="http://helensguidetothegalaxy.files.wordpress.com/2009/04/001-solar_system-my-fant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96179"/>
            <a:ext cx="7786710" cy="546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8859" y="0"/>
            <a:ext cx="39405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soleil</a:t>
            </a:r>
            <a:endParaRPr lang="en-US" sz="88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http://cache.boston.com/universal/site_graphics/blogs/bigpicture/sol_10_13/sol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14488"/>
            <a:ext cx="4876800" cy="4333875"/>
          </a:xfrm>
          <a:prstGeom prst="rect">
            <a:avLst/>
          </a:prstGeom>
          <a:noFill/>
        </p:spPr>
      </p:pic>
      <p:sp>
        <p:nvSpPr>
          <p:cNvPr id="4" name="Horizontal Scroll 3"/>
          <p:cNvSpPr/>
          <p:nvPr/>
        </p:nvSpPr>
        <p:spPr>
          <a:xfrm>
            <a:off x="500034" y="1857364"/>
            <a:ext cx="2928958" cy="285752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 soleil est tres enorme et chaud et pas du tout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1zPokRYrHow2BM:http://www.wwu.edu/depts/skywise/planets/mercu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571900" cy="3571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17460" y="0"/>
            <a:ext cx="40897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mercure</a:t>
            </a:r>
            <a:endParaRPr lang="en-US" sz="8800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000100" y="2428868"/>
            <a:ext cx="2643206" cy="2928958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Georgia" pitchFamily="18" charset="0"/>
              </a:rPr>
              <a:t>Mercure est assez grand et chaud. C’est beau ! </a:t>
            </a:r>
            <a:endParaRPr lang="en-GB" sz="2400" dirty="0">
              <a:latin typeface="Georgia" pitchFamily="18" charset="0"/>
            </a:endParaRP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705" y="0"/>
            <a:ext cx="38607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Terre</a:t>
            </a:r>
            <a:endParaRPr lang="en-US" sz="88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 descr="http://www.instablogsimages.com/images/2007/08/01/our-beautiful-earth_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00240"/>
            <a:ext cx="3857620" cy="3857620"/>
          </a:xfrm>
          <a:prstGeom prst="rect">
            <a:avLst/>
          </a:prstGeom>
          <a:noFill/>
        </p:spPr>
      </p:pic>
      <p:sp>
        <p:nvSpPr>
          <p:cNvPr id="5" name="Vertical Scroll 4"/>
          <p:cNvSpPr/>
          <p:nvPr/>
        </p:nvSpPr>
        <p:spPr>
          <a:xfrm>
            <a:off x="642910" y="2214554"/>
            <a:ext cx="3357586" cy="3143272"/>
          </a:xfrm>
          <a:prstGeom prst="verticalScroll">
            <a:avLst/>
          </a:prstGeom>
          <a:solidFill>
            <a:srgbClr val="7030A0"/>
          </a:solidFill>
          <a:ln>
            <a:solidFill>
              <a:srgbClr val="C60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Georgia" pitchFamily="18" charset="0"/>
              </a:rPr>
              <a:t>La Terre est beau et un pue de tallie moyenne. C’est assez chaud.</a:t>
            </a:r>
            <a:endParaRPr lang="en-GB" sz="28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0"/>
            <a:ext cx="25753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mars</a:t>
            </a:r>
            <a:endParaRPr lang="en-US" sz="8800" b="1" u="sng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458" name="Picture 2" descr="http://www.blogspan.org/images/blogs/3-2007/mars-9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3819525" cy="3752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2428868"/>
            <a:ext cx="2643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I Mars est assez petite et très chaud pense qu'il est beau!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7158" y="1785926"/>
            <a:ext cx="3929090" cy="3786214"/>
          </a:xfrm>
          <a:prstGeom prst="ellipse">
            <a:avLst/>
          </a:prstGeom>
          <a:solidFill>
            <a:srgbClr val="C60465">
              <a:alpha val="0"/>
            </a:srgbClr>
          </a:solidFill>
          <a:ln>
            <a:solidFill>
              <a:srgbClr val="C60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0"/>
            <a:ext cx="4267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Neptune</a:t>
            </a:r>
            <a:endParaRPr lang="en-US" sz="88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planetologist.files.wordpress.com/2009/03/neptune_vo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214818" cy="42148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14480" y="3214686"/>
            <a:ext cx="214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90000"/>
                  </a:schemeClr>
                </a:solidFill>
                <a:latin typeface="Candy Round BTN" pitchFamily="34" charset="0"/>
              </a:rPr>
              <a:t>Neptune est froid, grand et beau j'aime cette </a:t>
            </a:r>
            <a:r>
              <a:rPr lang="fr-FR" sz="2400" dirty="0" smtClean="0">
                <a:solidFill>
                  <a:schemeClr val="accent6">
                    <a:lumMod val="90000"/>
                  </a:schemeClr>
                </a:solidFill>
                <a:latin typeface="Candy Round BTN" pitchFamily="34" charset="0"/>
              </a:rPr>
              <a:t>planète.</a:t>
            </a:r>
            <a:endParaRPr lang="en-GB" sz="2400" dirty="0">
              <a:solidFill>
                <a:schemeClr val="accent6">
                  <a:lumMod val="90000"/>
                </a:schemeClr>
              </a:solidFill>
              <a:latin typeface="Candy Round BTN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57158" y="1571612"/>
            <a:ext cx="4071966" cy="4357718"/>
          </a:xfrm>
          <a:prstGeom prst="star5">
            <a:avLst/>
          </a:prstGeom>
          <a:solidFill>
            <a:srgbClr val="00FFFF">
              <a:alpha val="0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0"/>
            <a:ext cx="33929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Jupiter</a:t>
            </a:r>
            <a:endParaRPr lang="en-US" sz="88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58" name="Picture 2" descr="http://sidereal.technetium.be/images/planets/ju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024314" cy="4024314"/>
          </a:xfrm>
          <a:prstGeom prst="rect">
            <a:avLst/>
          </a:prstGeom>
          <a:noFill/>
        </p:spPr>
      </p:pic>
      <p:sp>
        <p:nvSpPr>
          <p:cNvPr id="4" name="Heart 3"/>
          <p:cNvSpPr/>
          <p:nvPr/>
        </p:nvSpPr>
        <p:spPr>
          <a:xfrm>
            <a:off x="357158" y="1714488"/>
            <a:ext cx="4143404" cy="3857652"/>
          </a:xfrm>
          <a:prstGeom prst="heart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andy Round BTN" pitchFamily="34" charset="0"/>
              </a:rPr>
              <a:t>Jupiter est grand mais tres froid. Je trouve nul.</a:t>
            </a:r>
            <a:endParaRPr lang="en-GB" sz="32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0"/>
            <a:ext cx="37537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saturne</a:t>
            </a:r>
            <a:endParaRPr lang="en-US" sz="88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6" name="Picture 2" descr="http://library.thinkquest.org/18652/hst_saturn_nic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2606">
            <a:off x="3576533" y="2635149"/>
            <a:ext cx="5045572" cy="2604394"/>
          </a:xfrm>
          <a:prstGeom prst="rect">
            <a:avLst/>
          </a:prstGeom>
          <a:noFill/>
        </p:spPr>
      </p:pic>
      <p:sp>
        <p:nvSpPr>
          <p:cNvPr id="4" name="Isosceles Triangle 3"/>
          <p:cNvSpPr/>
          <p:nvPr/>
        </p:nvSpPr>
        <p:spPr>
          <a:xfrm>
            <a:off x="428596" y="2714620"/>
            <a:ext cx="3214710" cy="2857520"/>
          </a:xfrm>
          <a:prstGeom prst="triangle">
            <a:avLst/>
          </a:prstGeom>
          <a:solidFill>
            <a:srgbClr val="C60465">
              <a:alpha val="0"/>
            </a:srgbClr>
          </a:solidFill>
          <a:ln>
            <a:solidFill>
              <a:srgbClr val="C60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FFFF"/>
                </a:solidFill>
              </a:rPr>
              <a:t>Saturne est grand; il a 61 lunes. C’est un peu grand.</a:t>
            </a:r>
            <a:endParaRPr lang="en-GB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0"/>
            <a:ext cx="34163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Venus</a:t>
            </a:r>
            <a:endParaRPr lang="en-US" sz="88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://thebigfoto.com/wp-content/uploads/2009/03/venus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83198"/>
            <a:ext cx="4714908" cy="4624886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142844" y="2071678"/>
            <a:ext cx="3857652" cy="3571900"/>
          </a:xfrm>
          <a:prstGeom prst="cloud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</a:rPr>
              <a:t>Venus est petit. Je trouve Venus super, parce que elle est chaude.</a:t>
            </a:r>
            <a:endParaRPr lang="en-GB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113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HTSS User</dc:creator>
  <cp:lastModifiedBy>HTSS User</cp:lastModifiedBy>
  <cp:revision>9</cp:revision>
  <dcterms:created xsi:type="dcterms:W3CDTF">2010-02-23T11:55:26Z</dcterms:created>
  <dcterms:modified xsi:type="dcterms:W3CDTF">2010-03-02T12:23:07Z</dcterms:modified>
</cp:coreProperties>
</file>