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BFB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6A1E85-342E-4736-ABCB-986D65F12928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3F7245-1AFE-4C25-99C9-AA27EC9C85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.uk/imgres?imgurl=http://learnjavafx.typepad.com/weblog/images/2008/02/07/pluto.jpg&amp;imgrefurl=http://learnjavafx.typepad.com/weblog/2008/02/page/2/&amp;usg=__x93n1qwuHi3ywWcA0wfUO--cBRY=&amp;h=500&amp;w=500&amp;sz=34&amp;hl=en&amp;start=4&amp;um=1&amp;itbs=1&amp;tbnid=heDKzF3Gw5nQcM:&amp;tbnh=130&amp;tbnw=130&amp;prev=/images%3Fq%3Dpluto%26um%3D1%26hl%3Den%26safe%3Dvss%26sa%3DN%26rls%3Dcom.microsoft:en-gb:IE-SearchBox%26tbs%3Disch: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varifrank.com/images/mars2.gif&amp;imgrefurl=http://varifrank.com/archives/2007/12/index.php&amp;usg=__dCu3_SYcrr_melOclzDdqpV_cHU=&amp;h=677&amp;w=677&amp;sz=203&amp;hl=en&amp;start=4&amp;um=1&amp;itbs=1&amp;tbnid=pMF1ZVh0XA3U3M:&amp;tbnh=139&amp;tbnw=139&amp;prev=/images%3Fq%3Dmars%26um%3D1%26hl%3Den%26safe%3Dvss%26rls%3Dcom.microsoft:en-gb:IE-SearchBox%26tbs%3Disch:1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images.google.co.uk/imgres?imgurl=http://learnjavafx.typepad.com/weblog/images/2008/02/07/pluto.jpg&amp;imgrefurl=http://learnjavafx.typepad.com/weblog/2008/02/page/2/&amp;usg=__x93n1qwuHi3ywWcA0wfUO--cBRY=&amp;h=500&amp;w=500&amp;sz=34&amp;hl=en&amp;start=4&amp;um=1&amp;itbs=1&amp;tbnid=heDKzF3Gw5nQcM:&amp;tbnh=130&amp;tbnw=130&amp;prev=/images%3Fq%3Dpluto%26um%3D1%26hl%3Den%26safe%3Dvss%26rls%3Dcom.microsoft:en-gb:IE-SearchBox%26tbs%3Disch:1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12" Type="http://schemas.openxmlformats.org/officeDocument/2006/relationships/hyperlink" Target="http://images.google.co.uk/imgres?imgurl=http://library.thinkquest.org/18652/hst_saturn_nicmos.jpg&amp;imgrefurl=http://library.thinkquest.org/18652/saturn2.html&amp;usg=__E7kOrxUC7An99b6xQASGQEsvN_w=&amp;h=367&amp;w=711&amp;sz=14&amp;hl=en&amp;start=5&amp;um=1&amp;itbs=1&amp;tbnid=FJyKDThYdFjTkM:&amp;tbnh=72&amp;tbnw=140&amp;prev=/images%3Fq%3Dsaturn%26um%3D1%26hl%3Den%26safe%3Dvss%26rls%3Dcom.microsoft:en-gb:IE-SearchBox%26tbs%3Disch:1" TargetMode="External"/><Relationship Id="rId17" Type="http://schemas.openxmlformats.org/officeDocument/2006/relationships/image" Target="../media/image17.jpeg"/><Relationship Id="rId2" Type="http://schemas.openxmlformats.org/officeDocument/2006/relationships/hyperlink" Target="http://images.google.co.uk/imgres?imgurl=http://startswithabang.com/wp-content/uploads/2008/10/mercury.jpg&amp;imgrefurl=http://startswithabang.com/%3Fp%3D1066&amp;usg=__G9U5Mx3-4yaZqyrDV2pf6p4SZc0=&amp;h=354&amp;w=461&amp;sz=34&amp;hl=en&amp;start=3&amp;um=1&amp;itbs=1&amp;tbnid=mshiO_dkAEIO1M:&amp;tbnh=98&amp;tbnw=128&amp;prev=/images%3Fq%3Dmercury%26um%3D1%26hl%3Den%26safe%3Dvss%26sa%3DX%26rls%3Dcom.microsoft:en-gb:IE-SearchBox%26tbs%3Disch:1" TargetMode="External"/><Relationship Id="rId16" Type="http://schemas.openxmlformats.org/officeDocument/2006/relationships/hyperlink" Target="http://images.google.co.uk/imgres?imgurl=http://people.dbq.edu/students/jgarien/Neptune.jpg&amp;imgrefurl=http://people.dbq.edu/students/jgarien/Webquest.htm&amp;usg=__ioGFFHKhALKmWjTF2eER5q0pA_c=&amp;h=543&amp;w=544&amp;sz=24&amp;hl=en&amp;start=3&amp;um=1&amp;itbs=1&amp;tbnid=5bgr9MBy2PvXxM:&amp;tbnh=133&amp;tbnw=133&amp;prev=/images%3Fq%3Dneptune%26um%3D1%26hl%3Den%26safe%3Dvss%26rls%3Dcom.microsoft:en-gb:IE-SearchBox%26tbs%3D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.uk/imgres?imgurl=http://jeffreyleow.files.wordpress.com/2007/11/20070705_earth.jpg&amp;imgrefurl=http://jeffreyleow.wordpress.com/2007/11/09/he-hangs-the-earth-upon-nothing/&amp;usg=__J1_aUHnyPLERGp8YUPYOVZTfJ8M=&amp;h=300&amp;w=300&amp;sz=17&amp;hl=en&amp;start=3&amp;um=1&amp;itbs=1&amp;tbnid=Ud5w9AZmVEtyBM:&amp;tbnh=116&amp;tbnw=116&amp;prev=/images%3Fq%3Dearth%26um%3D1%26hl%3Den%26safe%3Dvss%26rls%3Dcom.microsoft:en-gb:IE-SearchBox%26tbs%3Disch:1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13.jpeg"/><Relationship Id="rId15" Type="http://schemas.openxmlformats.org/officeDocument/2006/relationships/image" Target="../media/image9.jpeg"/><Relationship Id="rId10" Type="http://schemas.openxmlformats.org/officeDocument/2006/relationships/hyperlink" Target="http://images.google.co.uk/imgres?imgurl=http://www.heavens-above.com/images/jupiterPic1.jpg&amp;imgrefurl=http://www.heavens-above.com/jupiter.asp%3Flat%3D0%26lng%3D0%26loc%3DB%26alt%3D0%26tz%3DCET&amp;usg=__oyiILli8W9kE8Dz1DP32-Alvglw=&amp;h=500&amp;w=500&amp;sz=30&amp;hl=en&amp;start=1&amp;um=1&amp;itbs=1&amp;tbnid=sw_i2wnZgfbY-M:&amp;tbnh=130&amp;tbnw=130&amp;prev=/images%3Fq%3Djupiter%26um%3D1%26hl%3Den%26safe%3Dvss%26rls%3Dcom.microsoft:en-gb:IE-SearchBox%26tbs%3Disch:1" TargetMode="External"/><Relationship Id="rId19" Type="http://schemas.openxmlformats.org/officeDocument/2006/relationships/image" Target="../media/image11.jpeg"/><Relationship Id="rId4" Type="http://schemas.openxmlformats.org/officeDocument/2006/relationships/hyperlink" Target="http://images.google.co.uk/imgres?imgurl=http://martianchronicles.files.wordpress.com/2008/12/venus_magellan.jpg&amp;imgrefurl=http://martianchronicles.wordpress.com/2008/12/17/agu-day-2-venus/&amp;usg=__eKh9spcqNPC63KpKbQKPEI2W8Rc=&amp;h=819&amp;w=819&amp;sz=180&amp;hl=en&amp;start=3&amp;um=1&amp;itbs=1&amp;tbnid=79ONMUnwN4UdlM:&amp;tbnh=144&amp;tbnw=144&amp;prev=/images%3Fq%3Dvenus%26um%3D1%26hl%3Den%26safe%3Dvss%26rls%3Dcom.microsoft:en-gb:IE-SearchBox%26tbs%3Disch:1" TargetMode="External"/><Relationship Id="rId9" Type="http://schemas.openxmlformats.org/officeDocument/2006/relationships/image" Target="../media/image15.jpeg"/><Relationship Id="rId14" Type="http://schemas.openxmlformats.org/officeDocument/2006/relationships/hyperlink" Target="http://images.google.co.uk/imgres?imgurl=http://www.mira.org/fts0/planets/101/images/uranus.jpg&amp;imgrefurl=http://www.mira.org/fts0/planets/101/text/txt001x.htm&amp;usg=__GupH2KlThxK7hA8Z-IF_6Rc8K0I=&amp;h=597&amp;w=600&amp;sz=32&amp;hl=en&amp;start=4&amp;um=1&amp;itbs=1&amp;tbnid=LOk89M_XKlD0mM:&amp;tbnh=134&amp;tbnw=135&amp;prev=/images%3Fq%3Duranus%26um%3D1%26hl%3Den%26safe%3Dvss%26rls%3Dcom.microsoft:en-gb:IE-SearchBox%26tbs%3Disch: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hoax-slayer.com/images/mars.jpg&amp;imgrefurl=http://askville.amazon.com/Methane-Mars-confirmed-Volcanos-Martians/AnswerViewer.do%3FrequestId%3D34045548&amp;usg=__zcYpdzsLbOtrsW80j3mAzK9V6LQ=&amp;h=437&amp;w=436&amp;sz=10&amp;hl=en&amp;start=3&amp;um=1&amp;itbs=1&amp;tbnid=Qv5xOpRkAMemZM:&amp;tbnh=126&amp;tbnw=126&amp;prev=/images%3Fq%3Dmars%26um%3D1%26hl%3Den%26safe%3Dvss%26rls%3Dcom.microsoft:en-gb:IE-SearchBox%26tbs%3Disch:1" TargetMode="External"/><Relationship Id="rId13" Type="http://schemas.openxmlformats.org/officeDocument/2006/relationships/image" Target="../media/image20.jpeg"/><Relationship Id="rId18" Type="http://schemas.openxmlformats.org/officeDocument/2006/relationships/hyperlink" Target="http://images.google.co.uk/imgres?imgurl=http://learnjavafx.typepad.com/weblog/images/2008/02/07/pluto.jpg&amp;imgrefurl=http://learnjavafx.typepad.com/weblog/2008/02/page/2/&amp;usg=__x93n1qwuHi3ywWcA0wfUO--cBRY=&amp;h=500&amp;w=500&amp;sz=34&amp;hl=en&amp;start=4&amp;um=1&amp;itbs=1&amp;tbnid=heDKzF3Gw5nQcM:&amp;tbnh=130&amp;tbnw=130&amp;prev=/images%3Fq%3Dpluto%26um%3D1%26hl%3Den%26safe%3Dvss%26rls%3Dcom.microsoft:en-gb:IE-SearchBox%26tbs%3Disch:1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12" Type="http://schemas.openxmlformats.org/officeDocument/2006/relationships/hyperlink" Target="http://images.google.co.uk/imgres?imgurl=http://fredtopeka.files.wordpress.com/2009/03/saturn-299666main_pia11141a.jpg&amp;imgrefurl=http://fredtopeka.wordpress.com/2009/03/20/saturn-pictures-and-a-poem/&amp;usg=__0Tt3bRBKXRICWlGJrgGCQwPYjag=&amp;h=2233&amp;w=4613&amp;sz=326&amp;hl=en&amp;start=3&amp;um=1&amp;itbs=1&amp;tbnid=9Nljn36P7bcFfM:&amp;tbnh=73&amp;tbnw=150&amp;prev=/images%3Fq%3Dsaturn%26um%3D1%26hl%3Den%26safe%3Dvss%26rls%3Dcom.microsoft:en-gb:IE-SearchBox%26tbs%3Disch:1" TargetMode="External"/><Relationship Id="rId17" Type="http://schemas.openxmlformats.org/officeDocument/2006/relationships/image" Target="../media/image17.jpeg"/><Relationship Id="rId2" Type="http://schemas.openxmlformats.org/officeDocument/2006/relationships/hyperlink" Target="http://images.google.co.uk/imgres?imgurl=http://startswithabang.com/wp-content/uploads/2008/10/mercury.jpg&amp;imgrefurl=http://startswithabang.com/%3Fp%3D1066&amp;usg=__G9U5Mx3-4yaZqyrDV2pf6p4SZc0=&amp;h=354&amp;w=461&amp;sz=34&amp;hl=en&amp;start=3&amp;um=1&amp;itbs=1&amp;tbnid=mshiO_dkAEIO1M:&amp;tbnh=98&amp;tbnw=128&amp;prev=/images%3Fq%3Dmercury%26um%3D1%26hl%3Den%26safe%3Dvss%26rls%3Dcom.microsoft:en-gb:IE-SearchBox%26tbs%3Disch:1" TargetMode="External"/><Relationship Id="rId16" Type="http://schemas.openxmlformats.org/officeDocument/2006/relationships/hyperlink" Target="http://images.google.co.uk/imgres?imgurl=http://people.dbq.edu/students/jgarien/Neptune.jpg&amp;imgrefurl=http://people.dbq.edu/students/jgarien/Webquest.htm&amp;usg=__ioGFFHKhALKmWjTF2eER5q0pA_c=&amp;h=543&amp;w=544&amp;sz=24&amp;hl=en&amp;start=3&amp;um=1&amp;itbs=1&amp;tbnid=5bgr9MBy2PvXxM:&amp;tbnh=133&amp;tbnw=133&amp;prev=/images%3Fq%3Dneptune%26um%3D1%26hl%3Den%26safe%3Dvss%26rls%3Dcom.microsoft:en-gb:IE-SearchBox%26tbs%3D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.uk/imgres?imgurl=http://jeffreyleow.files.wordpress.com/2007/11/20070705_earth.jpg&amp;imgrefurl=http://jeffreyleow.wordpress.com/2007/11/09/he-hangs-the-earth-upon-nothing/&amp;usg=__J1_aUHnyPLERGp8YUPYOVZTfJ8M=&amp;h=300&amp;w=300&amp;sz=17&amp;hl=en&amp;start=3&amp;um=1&amp;itbs=1&amp;tbnid=Ud5w9AZmVEtyBM:&amp;tbnh=116&amp;tbnw=116&amp;prev=/images%3Fq%3Dearth%26um%3D1%26hl%3Den%26safe%3Dvss%26rls%3Dcom.microsoft:en-gb:IE-SearchBox%26tbs%3Disch:1" TargetMode="External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9.jpeg"/><Relationship Id="rId10" Type="http://schemas.openxmlformats.org/officeDocument/2006/relationships/hyperlink" Target="http://images.google.co.uk/imgres?imgurl=http://starbozz.files.wordpress.com/2009/02/jupiter.jpg&amp;imgrefurl=http://starbozz.wordpress.com/2009/02/01/great-red-spot-on-jupiter/&amp;usg=__4q9NuZzVJEa1G8DvYPz9hbukEjc=&amp;h=400&amp;w=400&amp;sz=9&amp;hl=en&amp;start=2&amp;um=1&amp;itbs=1&amp;tbnid=ROAJKXa66nvQCM:&amp;tbnh=124&amp;tbnw=124&amp;prev=/images%3Fq%3Djupiter%26um%3D1%26hl%3Den%26safe%3Dvss%26rls%3Dcom.microsoft:en-gb:IE-SearchBox%26tbs%3Disch:1" TargetMode="External"/><Relationship Id="rId19" Type="http://schemas.openxmlformats.org/officeDocument/2006/relationships/image" Target="../media/image11.jpeg"/><Relationship Id="rId4" Type="http://schemas.openxmlformats.org/officeDocument/2006/relationships/hyperlink" Target="http://images.google.co.uk/imgres?imgurl=http://martianchronicles.files.wordpress.com/2008/12/venus_magellan.jpg&amp;imgrefurl=http://martianchronicles.wordpress.com/2008/12/17/agu-day-2-venus/&amp;usg=__eKh9spcqNPC63KpKbQKPEI2W8Rc=&amp;h=819&amp;w=819&amp;sz=180&amp;hl=en&amp;start=3&amp;um=1&amp;itbs=1&amp;tbnid=79ONMUnwN4UdlM:&amp;tbnh=144&amp;tbnw=144&amp;prev=/images%3Fq%3Dvenus%26um%3D1%26hl%3Den%26safe%3Dvss%26rls%3Dcom.microsoft:en-gb:IE-SearchBox%26tbs%3Disch:1" TargetMode="External"/><Relationship Id="rId9" Type="http://schemas.openxmlformats.org/officeDocument/2006/relationships/image" Target="../media/image18.jpeg"/><Relationship Id="rId14" Type="http://schemas.openxmlformats.org/officeDocument/2006/relationships/hyperlink" Target="http://images.google.co.uk/imgres?imgurl=http://www.mira.org/fts0/planets/101/images/uranus.jpg&amp;imgrefurl=http://www.mira.org/fts0/planets/101/text/txt001x.htm&amp;usg=__GupH2KlThxK7hA8Z-IF_6Rc8K0I=&amp;h=597&amp;w=600&amp;sz=32&amp;hl=en&amp;start=4&amp;um=1&amp;itbs=1&amp;tbnid=LOk89M_XKlD0mM:&amp;tbnh=134&amp;tbnw=135&amp;prev=/images%3Fq%3Duranus%26um%3D1%26hl%3Den%26safe%3Dvss%26rls%3Dcom.microsoft:en-gb:IE-SearchBox%26tbs%3Disch: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zuserver2.star.ucl.ac.uk/~idh/apod/image/9612/mercury2_mariner10.jpg&amp;imgrefurl=http://zuserver2.star.ucl.ac.uk/~idh/apod/ap980906.html&amp;usg=__sy27i7hqRvYsq6o9egVAMUk6omM=&amp;h=394&amp;w=394&amp;sz=42&amp;hl=en&amp;start=2&amp;um=1&amp;itbs=1&amp;tbnid=42rAhOpj8Ns4VM:&amp;tbnh=124&amp;tbnw=124&amp;prev=/images?q=mercury&amp;um=1&amp;hl=en&amp;safe=vss&amp;sa=N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/imgres?imgurl=http://www.tivas.org.uk/solsys/images/venus.jpg&amp;imgrefurl=http://www.tivas.org.uk/solsys/tas_solsys_venus.html&amp;usg=__OWGkl_aZTJdPPJdfJfQY8aOeVds=&amp;h=500&amp;w=500&amp;sz=28&amp;hl=en&amp;start=3&amp;um=1&amp;itbs=1&amp;tbnid=WAy4IWaJIammDM:&amp;tbnh=130&amp;tbnw=130&amp;prev=/images?q=venus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www.csa.com/discoveryguides/design/images/earth.jpg&amp;imgrefurl=http://www.csa.com/discoveryguides/design/review2.php&amp;usg=__M1zQEC2meGg4NaMdm-8eLux-YHU=&amp;h=540&amp;w=540&amp;sz=65&amp;hl=en&amp;start=1&amp;um=1&amp;itbs=1&amp;tbnid=eCdX25DzhDE6PM:&amp;tbnh=132&amp;tbnw=132&amp;prev=/images?q=earth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http://www.akademy.co.uk/mars/images/mars%20face%20and%20north%20ice.jpg&amp;imgrefurl=http://www.akademy.co.uk/mars/images.php&amp;usg=__1lvNgTgZ6qicpLNFlzs3hA6Bfxc=&amp;h=648&amp;w=648&amp;sz=114&amp;hl=en&amp;start=3&amp;um=1&amp;itbs=1&amp;tbnid=WtMW9AMWkbXfhM:&amp;tbnh=137&amp;tbnw=137&amp;prev=/images?q=mars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/imgres?imgurl=http://www.heavens-above.com/images/jupiterPic1.jpg&amp;imgrefurl=http://www.heavens-above.com/jupiter.asp?lat=0&amp;lng=0&amp;loc=B&amp;alt=0&amp;tz=CET&amp;usg=__oyiILli8W9kE8Dz1DP32-Alvglw=&amp;h=500&amp;w=500&amp;sz=30&amp;hl=en&amp;start=2&amp;um=1&amp;itbs=1&amp;tbnid=sw_i2wnZgfbY-M:&amp;tbnh=130&amp;tbnw=130&amp;prev=/images?q=jupiter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scrapetv.com/News/News%20Pages/Science/images-2/Saturn.jpg&amp;imgrefurl=http://scrapetv.com/News/News%20Pages/Science/pages-2/NASA-mulling-Saturn-like-rings-for-Earth-Scrape-TV-The-World-on-your-side.html&amp;usg=__nn1M603XBYfGx_2YYa3LadA8N8Y=&amp;h=480&amp;w=617&amp;sz=28&amp;hl=en&amp;start=1&amp;um=1&amp;itbs=1&amp;tbnid=n5YwvwUCm8Mw6M:&amp;tbnh=106&amp;tbnw=136&amp;prev=/images?q=saturn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/imgres?imgurl=http://www.mira.org/fts0/planets/101/images/uranus.jpg&amp;imgrefurl=http://www.mira.org/fts0/planets/101/text/txt001x.htm&amp;usg=__GupH2KlThxK7hA8Z-IF_6Rc8K0I=&amp;h=597&amp;w=600&amp;sz=32&amp;hl=en&amp;start=4&amp;um=1&amp;itbs=1&amp;tbnid=LOk89M_XKlD0mM:&amp;tbnh=134&amp;tbnw=135&amp;prev=/images?q=uranus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m/imgres?imgurl=http://planetologist.files.wordpress.com/2009/03/neptune_voy2.jpg&amp;imgrefurl=http://planetologist.wordpress.com/2009/03/03/when-will-neptune-get-oceans/&amp;usg=__QWXJbGlVsoAwTU8vzuLYX_gk9wE=&amp;h=577&amp;w=577&amp;sz=14&amp;hl=en&amp;start=1&amp;um=1&amp;itbs=1&amp;tbnid=T9eWB6mg4eiQmM:&amp;tbnh=134&amp;tbnw=134&amp;prev=/images?q=neptune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aerospaceweb.org/question/astronomy/solar-system/solar-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                                        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85918" y="-500090"/>
            <a:ext cx="6172200" cy="1894362"/>
          </a:xfrm>
        </p:spPr>
        <p:txBody>
          <a:bodyPr/>
          <a:lstStyle/>
          <a:p>
            <a:r>
              <a:rPr lang="en-GB" dirty="0" smtClean="0"/>
              <a:t>               </a:t>
            </a:r>
            <a:r>
              <a:rPr lang="en-GB" dirty="0" smtClean="0">
                <a:solidFill>
                  <a:srgbClr val="FF0000"/>
                </a:solidFill>
              </a:rPr>
              <a:t>Les </a:t>
            </a:r>
            <a:r>
              <a:rPr lang="en-GB" dirty="0" err="1" smtClean="0">
                <a:solidFill>
                  <a:srgbClr val="FF0000"/>
                </a:solidFill>
              </a:rPr>
              <a:t>planetes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Pluton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1026" name="Picture 2" descr="http://t2.gstatic.com/images?q=tbn:heDKzF3Gw5nQcM:http://learnjavafx.typepad.com/weblog/images/2008/02/07/plut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428868"/>
            <a:ext cx="2857520" cy="2857520"/>
          </a:xfrm>
          <a:prstGeom prst="rect">
            <a:avLst/>
          </a:prstGeom>
          <a:noFill/>
        </p:spPr>
      </p:pic>
      <p:sp>
        <p:nvSpPr>
          <p:cNvPr id="5" name="Vertical Scroll 4"/>
          <p:cNvSpPr/>
          <p:nvPr/>
        </p:nvSpPr>
        <p:spPr>
          <a:xfrm>
            <a:off x="500034" y="1285860"/>
            <a:ext cx="2500330" cy="3143272"/>
          </a:xfrm>
          <a:prstGeom prst="verticalScroll">
            <a:avLst/>
          </a:prstGeom>
          <a:solidFill>
            <a:srgbClr val="6BFB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13573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 Pluton est gris est miniscule. </a:t>
            </a:r>
          </a:p>
          <a:p>
            <a:r>
              <a:rPr lang="en-GB" dirty="0" smtClean="0"/>
              <a:t>Pluton est froide parce que c’est loin du soleil.</a:t>
            </a:r>
            <a:endParaRPr lang="en-GB" dirty="0"/>
          </a:p>
        </p:txBody>
      </p:sp>
      <p:sp>
        <p:nvSpPr>
          <p:cNvPr id="7" name="Rectangular Callout 6"/>
          <p:cNvSpPr/>
          <p:nvPr/>
        </p:nvSpPr>
        <p:spPr>
          <a:xfrm>
            <a:off x="2714612" y="4500570"/>
            <a:ext cx="1571636" cy="1071570"/>
          </a:xfrm>
          <a:prstGeom prst="wedgeRectCallout">
            <a:avLst>
              <a:gd name="adj1" fmla="val 96693"/>
              <a:gd name="adj2" fmla="val -41179"/>
            </a:avLst>
          </a:prstGeom>
          <a:solidFill>
            <a:srgbClr val="6BFB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786050" y="464344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Pluton est horrible!</a:t>
            </a:r>
            <a:endParaRPr lang="en-GB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</a:t>
            </a:r>
            <a:r>
              <a:rPr lang="en-GB" dirty="0" smtClean="0">
                <a:solidFill>
                  <a:srgbClr val="FF0000"/>
                </a:solidFill>
              </a:rPr>
              <a:t>Planetes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23554" name="Picture 2" descr="http://t2.gstatic.com/images?q=tbn:mshiO_dkAEIO1M:http://startswithabang.com/wp-content/uploads/2008/10/mercu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571612"/>
            <a:ext cx="2286016" cy="1750231"/>
          </a:xfrm>
          <a:prstGeom prst="rect">
            <a:avLst/>
          </a:prstGeom>
          <a:noFill/>
        </p:spPr>
      </p:pic>
      <p:pic>
        <p:nvPicPr>
          <p:cNvPr id="23558" name="Picture 6" descr="http://t1.gstatic.com/images?q=tbn:79ONMUnwN4UdlM:http://martianchronicles.files.wordpress.com/2008/12/venus_magella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643050"/>
            <a:ext cx="1714512" cy="1714513"/>
          </a:xfrm>
          <a:prstGeom prst="rect">
            <a:avLst/>
          </a:prstGeom>
          <a:noFill/>
        </p:spPr>
      </p:pic>
      <p:pic>
        <p:nvPicPr>
          <p:cNvPr id="23560" name="Picture 8" descr="http://t0.gstatic.com/images?q=tbn:Ud5w9AZmVEtyBM:http://jeffreyleow.files.wordpress.com/2007/11/20070705_ear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60" y="2071678"/>
            <a:ext cx="2357454" cy="2357456"/>
          </a:xfrm>
          <a:prstGeom prst="rect">
            <a:avLst/>
          </a:prstGeom>
          <a:noFill/>
        </p:spPr>
      </p:pic>
      <p:pic>
        <p:nvPicPr>
          <p:cNvPr id="23562" name="Picture 10" descr="http://t1.gstatic.com/images?q=tbn:pMF1ZVh0XA3U3M:http://varifrank.com/images/mars2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15074" y="4071942"/>
            <a:ext cx="1323975" cy="1323975"/>
          </a:xfrm>
          <a:prstGeom prst="rect">
            <a:avLst/>
          </a:prstGeom>
          <a:noFill/>
        </p:spPr>
      </p:pic>
      <p:pic>
        <p:nvPicPr>
          <p:cNvPr id="23564" name="Picture 12" descr="http://t2.gstatic.com/images?q=tbn:sw_i2wnZgfbY-M:http://www.heavens-above.com/images/jupiterPic1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24" y="5072074"/>
            <a:ext cx="1238250" cy="1238250"/>
          </a:xfrm>
          <a:prstGeom prst="rect">
            <a:avLst/>
          </a:prstGeom>
          <a:noFill/>
        </p:spPr>
      </p:pic>
      <p:pic>
        <p:nvPicPr>
          <p:cNvPr id="23566" name="Picture 14" descr="http://t2.gstatic.com/images?q=tbn:FJyKDThYdFjTkM:http://library.thinkquest.org/18652/hst_saturn_nicmos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57554" y="4786322"/>
            <a:ext cx="1333500" cy="685800"/>
          </a:xfrm>
          <a:prstGeom prst="rect">
            <a:avLst/>
          </a:prstGeom>
          <a:noFill/>
        </p:spPr>
      </p:pic>
      <p:pic>
        <p:nvPicPr>
          <p:cNvPr id="23568" name="Picture 16" descr="http://t0.gstatic.com/images?q=tbn:LOk89M_XKlD0mM:http://www.mira.org/fts0/planets/101/images/uranus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57752" y="4071942"/>
            <a:ext cx="1285875" cy="1276350"/>
          </a:xfrm>
          <a:prstGeom prst="rect">
            <a:avLst/>
          </a:prstGeom>
          <a:noFill/>
        </p:spPr>
      </p:pic>
      <p:pic>
        <p:nvPicPr>
          <p:cNvPr id="23570" name="Picture 18" descr="http://t3.gstatic.com/images?q=tbn:5bgr9MBy2PvXxM:http://people.dbq.edu/students/jgarien/Neptune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85852" y="285728"/>
            <a:ext cx="1266825" cy="1266826"/>
          </a:xfrm>
          <a:prstGeom prst="rect">
            <a:avLst/>
          </a:prstGeom>
          <a:noFill/>
        </p:spPr>
      </p:pic>
      <p:pic>
        <p:nvPicPr>
          <p:cNvPr id="23572" name="Picture 20" descr="http://t2.gstatic.com/images?q=tbn:heDKzF3Gw5nQcM:http://learnjavafx.typepad.com/weblog/images/2008/02/07/pluto.jp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000892" y="285728"/>
            <a:ext cx="1238250" cy="1238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C -0.00833 -0.00833 -0.01857 -0.01458 -0.02864 -0.01898 C -0.03542 -0.02824 -0.04045 -0.03264 -0.05 -0.03634 C -0.06267 -0.04814 -0.08055 -0.04699 -0.09514 -0.05231 C -0.12048 -0.06157 -0.14635 -0.06782 -0.17257 -0.07291 C -0.18246 -0.07476 -0.19236 -0.08032 -0.20243 -0.08078 C -0.22743 -0.08171 -0.25243 -0.08194 -0.27743 -0.0824 C -0.27656 -0.08402 -0.2743 -0.08541 -0.275 -0.08726 C -0.27569 -0.08912 -0.27812 -0.08842 -0.27969 -0.08889 C -0.28941 -0.09189 -0.28229 -0.08912 -0.28923 -0.09189 C -0.30382 -0.08634 -0.31857 -0.08264 -0.33333 -0.07777 C -0.33906 -0.07245 -0.34548 -0.07152 -0.35121 -0.06666 C -0.35642 -0.0625 -0.36076 -0.05949 -0.36667 -0.05717 C -0.37708 -0.04768 -0.38489 -0.03472 -0.39514 -0.02523 C -0.40208 -0.01203 -0.39271 -0.0287 -0.40121 -0.01736 C -0.40503 -0.01226 -0.40729 -0.00717 -0.4118 -0.00301 C -0.41493 0.0051 -0.41979 0.01158 -0.42378 0.01922 C -0.4283 0.02801 -0.4309 0.03774 -0.43576 0.04607 C -0.43906 0.05764 -0.44167 0.06852 -0.44635 0.0794 C -0.45017 0.09954 -0.45955 0.11736 -0.46302 0.1382 C -0.46389 0.14352 -0.46458 0.14861 -0.46545 0.15394 C -0.46667 0.16135 -0.46788 0.17616 -0.46788 0.17616 C -0.46701 0.19352 -0.4658 0.20926 -0.46076 0.22547 C -0.45798 0.23449 -0.4526 0.24121 -0.44878 0.24931 C -0.44097 0.26551 -0.43437 0.28079 -0.425 0.29537 C -0.42153 0.3007 -0.41684 0.30463 -0.41302 0.30949 C -0.4092 0.32061 -0.39826 0.32917 -0.38923 0.33172 C -0.38437 0.33635 -0.3783 0.34074 -0.37257 0.34283 C -0.36406 0.35162 -0.35746 0.36297 -0.34878 0.37153 C -0.33993 0.38033 -0.33055 0.38889 -0.32135 0.39699 C -0.31944 0.39861 -0.31753 0.40024 -0.31545 0.40162 C -0.31354 0.40278 -0.31128 0.40348 -0.30955 0.40486 C -0.29427 0.4176 -0.30521 0.41204 -0.29635 0.41598 C -0.24496 0.46459 -0.17587 0.45 -0.11667 0.45093 C -0.09253 0.45556 -0.06805 0.44769 -0.0441 0.44445 C -0.03246 0.44051 -0.04548 0.44445 -0.02257 0.44144 C -0.00226 0.43866 0.01788 0.43496 0.0382 0.43334 C 0.05538 0.4301 0.07222 0.42616 0.08924 0.42223 C 0.09566 0.41829 0.10278 0.41667 0.10955 0.41436 C 0.11788 0.40695 0.10764 0.41505 0.1191 0.40949 C 0.12743 0.40533 0.13507 0.40093 0.1441 0.39838 C 0.15087 0.39236 0.1592 0.38889 0.16667 0.38426 C 0.17465 0.3794 0.18229 0.37061 0.19045 0.36667 C 0.19427 0.36181 0.19879 0.35787 0.20243 0.35255 C 0.20886 0.3426 0.21372 0.3301 0.22153 0.32223 C 0.22587 0.31019 0.23993 0.29445 0.24879 0.28727 C 0.25434 0.27778 0.26129 0.27037 0.26788 0.26204 C 0.2724 0.24375 0.27031 0.25394 0.27031 0.21274 C 0.27031 0.19121 0.27118 0.17593 0.2632 0.1588 C 0.26129 0.14931 0.2592 0.14051 0.2559 0.13172 C 0.25469 0.12223 0.25417 0.11204 0.24757 0.10649 C 0.24618 0.09977 0.24618 0.09769 0.24167 0.09375 C 0.23611 0.07871 0.21441 0.05949 0.20243 0.05394 C 0.19601 0.04792 0.18906 0.04653 0.18212 0.04283 C 0.17483 0.03889 0.16893 0.03311 0.16198 0.02871 C 0.15677 0.02524 0.1507 0.02315 0.14531 0.02061 C 0.14011 0.01829 0.1349 0.01412 0.12986 0.01111 C 0.12205 0.00649 0.11406 0.0044 0.1059 0.00162 C 0.09497 -0.00578 0.08715 -0.01041 0.075 -0.01273 C 0.05833 -0.01226 0.01268 -0.03333 -0.00243 -0.00301 C -0.00382 0.00324 -0.00469 0.00209 -3.88889E-6 -7.40741E-7 Z " pathEditMode="relative" ptsTypes="fffffffffffffffffffffffffffffffffffffffffffffffffffffffffffff">
                                      <p:cBhvr>
                                        <p:cTn id="12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6.66667E-6 C 0.00086 0.0264 0.00104 0.04815 0.0059 0.07292 C 0.00642 0.07917 0.00867 0.10394 0.0118 0.11112 C 0.01267 0.1132 0.0144 0.11413 0.01545 0.11598 C 0.01631 0.11737 0.01718 0.11899 0.01788 0.12061 C 0.02222 0.13103 0.02708 0.13936 0.03454 0.14607 C 0.03524 0.14769 0.03576 0.14931 0.0368 0.1507 C 0.03784 0.15209 0.03958 0.15232 0.04045 0.15394 C 0.04131 0.15533 0.04079 0.15765 0.04166 0.1588 C 0.04444 0.16251 0.04808 0.16505 0.05121 0.16829 C 0.0585 0.17547 0.05885 0.17825 0.06666 0.18403 C 0.071 0.18728 0.07482 0.19075 0.07968 0.19214 C 0.08333 0.19329 0.09045 0.19515 0.09045 0.19515 C 0.09999 0.19468 0.10937 0.19376 0.11892 0.19376 C 0.1269 0.19376 0.13489 0.19399 0.14288 0.19515 C 0.14531 0.19561 0.14999 0.19839 0.14999 0.19839 C 0.15659 0.20464 0.16232 0.20903 0.16892 0.21598 C 0.1743 0.22153 0.17881 0.22825 0.18454 0.23334 C 0.18836 0.24214 0.19288 0.2507 0.19756 0.2588 C 0.1993 0.26575 0.20295 0.27084 0.20468 0.27778 C 0.20329 0.3044 0.20329 0.31065 0.18923 0.32848 C 0.18124 0.32802 0.17326 0.32802 0.16545 0.32709 C 0.16145 0.32663 0.15347 0.32385 0.15347 0.32385 C 0.14617 0.31876 0.14097 0.31228 0.13454 0.30626 C 0.13298 0.30302 0.13038 0.30047 0.12968 0.29677 C 0.12742 0.28496 0.12517 0.27362 0.12013 0.26343 C 0.11979 0.26019 0.11944 0.25695 0.11892 0.25394 C 0.1184 0.2507 0.11666 0.24445 0.11666 0.24445 C 0.11579 0.21366 0.11614 0.16112 0.10225 0.13334 C 0.09774 0.11228 0.08472 0.09862 0.07725 0.0794 C 0.07499 0.06575 0.06631 0.05973 0.05833 0.05232 C 0.05451 0.04862 0.05121 0.04353 0.04756 0.03959 C 0.04305 0.03473 0.04479 0.03866 0.04045 0.03334 C 0.03628 0.02825 0.03176 0.01922 0.02725 0.01436 C 0.02621 0.01343 0.02482 0.01366 0.02378 0.01274 C 0.01319 0.00464 0.01336 0.00556 -6.38889E-6 6.66667E-6 Z " pathEditMode="relative" ptsTypes="ffffffffffffffffffffffffffffffffffff">
                                      <p:cBhvr>
                                        <p:cTn id="32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5.92593E-6 C 0.00278 -0.00717 0.00504 -0.01272 0.00712 -0.0206 C 0.00747 -0.02222 0.00834 -0.02522 0.00834 -0.02522 C 0.00869 -0.04374 0.00886 -0.06226 0.00955 -0.08078 C 0.00973 -0.08356 0.01251 -0.09004 0.01303 -0.09189 C 0.01459 -0.09698 0.01546 -0.10323 0.01789 -0.10786 C 0.029 -0.1287 0.04931 -0.14421 0.06789 -0.14907 C 0.07935 -0.1486 0.09098 -0.14837 0.10244 -0.14745 C 0.10851 -0.14698 0.11372 -0.14259 0.1191 -0.13958 C 0.12605 -0.13587 0.13351 -0.13379 0.14046 -0.13009 C 0.1448 -0.12777 0.14792 -0.12407 0.15244 -0.12222 C 0.15678 -0.11851 0.1606 -0.11458 0.16546 -0.11249 C 0.17188 -0.10555 0.17917 -0.09999 0.18577 -0.09351 C 0.18959 -0.08981 0.19497 -0.08796 0.19879 -0.08402 C 0.21129 -0.07083 0.19879 -0.08009 0.20955 -0.07291 C 0.21355 -0.06735 0.21841 -0.06504 0.22257 -0.06018 C 0.23629 -0.0449 0.2441 -0.02939 0.25469 -0.0111 C 0.26372 0.00464 0.27396 0.01876 0.28091 0.03658 C 0.28629 0.06528 0.2856 0.0514 0.28334 0.10325 C 0.28282 0.11667 0.28282 0.13126 0.27744 0.14306 C 0.27501 0.15603 0.27848 0.14376 0.27257 0.15255 C 0.26198 0.16853 0.26789 0.16459 0.25469 0.17778 C 0.24983 0.18265 0.24879 0.18658 0.24289 0.1889 C 0.23664 0.19723 0.22431 0.20255 0.21546 0.20487 C 0.20556 0.21297 0.1948 0.21714 0.18455 0.22385 C 0.18039 0.22663 0.17136 0.23033 0.17136 0.23033 C 0.16424 0.23635 0.15452 0.23936 0.14636 0.24144 C 0.13837 0.24839 0.12726 0.2507 0.11789 0.25255 C 0.1073 0.25695 0.1132 0.2551 0.10001 0.25718 C 0.09132 0.26112 0.0816 0.26112 0.07257 0.26204 C 0.05591 0.26783 0.03907 0.27315 0.02257 0.2794 C 0.01181 0.28334 0.00174 0.28751 -0.00954 0.2889 C -0.02204 0.29445 -0.03576 0.29214 -0.04878 0.29214 " pathEditMode="relative" ptsTypes="ffffffffffffffffffffffffffffffffA">
                                      <p:cBhvr>
                                        <p:cTn id="46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59259E-6 C -0.00242 -0.00209 -0.00538 -0.00348 -0.00729 -0.00625 C -0.0085 -0.00788 -0.00937 -0.00996 -0.01076 -0.01112 C -0.01788 -0.01667 -0.02916 -0.01875 -0.03697 -0.02061 C -0.0493 -0.02014 -0.06163 -0.01968 -0.07395 -0.01899 C -0.0802 -0.01852 -0.08663 -0.01829 -0.09288 -0.01737 C -0.09739 -0.01667 -0.10607 -0.01436 -0.10607 -0.01436 C -0.11058 -0.01181 -0.11458 -0.00811 -0.11909 -0.00625 C -0.12361 -0.00463 -0.13072 -0.00348 -0.13454 2.59259E-6 C -0.14305 0.00763 -0.15208 0.01481 -0.16197 0.01759 C -0.16319 0.01851 -0.16423 0.0199 -0.16562 0.0206 C -0.16788 0.02199 -0.17274 0.02384 -0.17274 0.02384 C -0.17395 0.025 -0.17499 0.02638 -0.17621 0.02708 C -0.17847 0.02847 -0.18333 0.03009 -0.18333 0.03009 C -0.19027 0.03703 -0.19895 0.0456 -0.20729 0.0493 C -0.21961 0.06157 -0.23437 0.07453 -0.24895 0.08101 C -0.25642 0.08796 -0.26649 0.08888 -0.27395 0.09537 C -0.27795 0.09884 -0.28124 0.09953 -0.28576 0.10162 C -0.29774 0.10717 -0.30329 0.11064 -0.31666 0.11273 C -0.32864 0.11666 -0.33975 0.11666 -0.35242 0.11759 C -0.39479 0.12754 -0.46492 0.12638 -0.51319 0.10486 C -0.52187 0.09699 -0.53107 0.08888 -0.54062 0.08263 C -0.54166 0.08194 -0.54305 0.08171 -0.54409 0.08101 C -0.54739 0.07893 -0.55069 0.07708 -0.55364 0.07453 C -0.56058 0.06875 -0.55433 0.07407 -0.5644 0.06504 C -0.56683 0.06296 -0.57152 0.05879 -0.57152 0.05879 C -0.57413 0.05347 -0.57517 0.04745 -0.57864 0.04282 " pathEditMode="relative" ptsTypes="ffffffffffffffffffffffffffA">
                                      <p:cBhvr>
                                        <p:cTn id="60" dur="2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0.00156 -0.00416 0.00278 -0.00879 0.00469 -0.01273 C 0.00729 -0.01851 0.01024 -0.02199 0.01198 -0.02847 C 0.01302 -0.05092 0.0151 -0.07129 0.01076 -0.09351 C 0.0099 -0.1081 0.00903 -0.11412 0.00712 -0.12685 C 0.00781 -0.15069 0.0033 -0.16828 0.01302 -0.18564 C 0.01476 -0.19513 0.01771 -0.2037 0.02378 -0.20949 C 0.03212 -0.22615 0.05156 -0.23263 0.06545 -0.23495 C 0.10694 -0.2331 0.09236 -0.24074 0.11076 -0.22546 C 0.11476 -0.21805 0.11962 -0.2118 0.12378 -0.20463 C 0.12899 -0.1956 0.13316 -0.18287 0.14045 -0.17615 C 0.14358 -0.16388 0.13906 -0.17939 0.14531 -0.16666 C 0.14601 -0.16527 0.14566 -0.16319 0.14635 -0.1618 C 0.1474 -0.15949 0.14878 -0.15763 0.15 -0.15555 C 0.15156 -0.15254 0.15347 -0.14953 0.15469 -0.14606 C 0.15712 -0.13935 0.15799 -0.13541 0.16198 -0.13009 C 0.16493 -0.12199 0.16875 -0.11527 0.17257 -0.10787 C 0.17448 -0.10416 0.17865 -0.09676 0.17865 -0.09676 C 0.18056 -0.08842 0.1842 -0.08194 0.18698 -0.07453 C 0.19392 -0.05555 0.20313 -0.04236 0.21424 -0.02685 C 0.21701 -0.02291 0.23385 -0.02037 0.23802 -0.01898 C 0.24566 -0.0118 0.24045 -0.01574 0.25122 -0.01111 C 0.25365 -0.01018 0.25833 -0.00787 0.25833 -0.00787 C 0.28889 -0.01088 0.26615 -0.00578 0.27969 -0.01273 C 0.28212 -0.01388 0.28455 -0.01458 0.28698 -0.01574 C 0.28941 -0.01666 0.2941 -0.01898 0.2941 -0.01898 C 0.30087 -0.02592 0.30833 -0.02592 0.31545 -0.03171 C 0.31753 -0.03333 0.31927 -0.03634 0.32135 -0.03796 C 0.32326 -0.03935 0.32552 -0.03981 0.32743 -0.0412 C 0.33715 -0.04861 0.34288 -0.06504 0.35365 -0.0699 C 0.36007 -0.07638 0.36615 -0.08263 0.37257 -0.08888 C 0.37396 -0.09027 0.37483 -0.09236 0.37622 -0.09351 C 0.37847 -0.09513 0.38125 -0.0949 0.38333 -0.09676 C 0.38455 -0.09791 0.38576 -0.09884 0.38698 -0.1 C 0.39132 -0.09884 0.39583 -0.09838 0.4 -0.09676 C 0.40799 -0.09375 0.41146 -0.07963 0.4191 -0.07615 C 0.42431 -0.06689 0.43351 -0.05138 0.44045 -0.04444 C 0.44531 -0.02523 0.46181 -0.01828 0.47378 -0.00949 C 0.48056 -0.00439 0.48542 0.0051 0.49288 0.00787 C 0.49931 0.01459 0.50521 0.02107 0.51302 0.02385 C 0.51944 0.03033 0.52587 0.03727 0.53333 0.04121 C 0.53681 0.04306 0.5441 0.04607 0.5441 0.04607 C 0.55642 0.05764 0.58264 0.05487 0.5941 0.05556 C 0.60469 0.05926 0.61545 0.06158 0.62622 0.06343 C 0.63438 0.0632 0.66962 0.06852 0.6809 0.05232 " pathEditMode="relative" ptsTypes="ffffffffffffffffffffffffffffffffffffffffffffA">
                                      <p:cBhvr>
                                        <p:cTn id="76" dur="2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0" dur="1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55556E-6 C -0.00712 0.00948 -0.00365 0.02059 0.00365 0.02708 C 0.00677 0.03402 0.0092 0.04004 0.01424 0.04444 C 0.01736 0.05069 0.01997 0.05231 0.025 0.05555 C 0.05156 0.05208 0.07049 0.02939 0.08802 0.00485 C 0.09097 -0.00672 0.08681 0.00717 0.09288 -0.00464 C 0.09635 -0.01158 0.09826 -0.02107 0.10122 -0.02848 C 0.09983 -0.06667 0.09844 -0.0845 0.1 -0.12686 C 0.10035 -0.1389 0.10486 -0.15047 0.10712 -0.16181 C 0.10938 -0.17339 0.11042 -0.18681 0.11545 -0.19677 C 0.11997 -0.22015 0.1191 -0.24769 0.10833 -0.26806 C 0.10747 -0.2713 0.10556 -0.28404 0.10365 -0.28728 C 0.10278 -0.28867 0.10122 -0.28936 0.1 -0.29029 C 0.0934 -0.28149 0.09063 -0.27871 0.08698 -0.26806 C 0.08264 -0.23959 0.0849 -0.25788 0.08698 -0.19515 C 0.08715 -0.18751 0.09219 -0.17848 0.0941 -0.1713 C 0.09514 -0.1676 0.09635 -0.16019 0.09635 -0.16019 C 0.09809 -0.13797 0.09705 -0.1132 0.10243 -0.09191 C 0.10538 -0.05695 0.10781 -0.01714 0.10243 0.01758 C 0.10122 0.02592 0.09323 0.03865 0.09045 0.04606 C 0.08906 0.04953 0.0691 0.07383 0.06545 0.07476 C 0.05313 0.07823 0.06563 0.07499 0.04531 0.07777 C 0.04253 0.07823 0.03976 0.0787 0.03698 0.07939 C 0.03368 0.08032 0.02743 0.08263 0.02743 0.08263 C 0.02326 0.08633 0.0184 0.08657 0.01424 0.0905 C -0.00174 0.10555 0.00833 0.10138 -0.00243 0.10485 C -0.01927 0.12245 -0.02778 0.12221 -0.05 0.12221 " pathEditMode="relative" ptsTypes="ffffffffffffffffffffffffffA">
                                      <p:cBhvr>
                                        <p:cTn id="90" dur="2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4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C -0.00121 -0.00579 -0.00347 -0.0176 -0.00347 -0.0176 C -0.0052 -0.03588 -0.00625 -0.0551 -0.00937 -0.07315 C -0.01041 -0.07917 -0.01302 -0.08449 -0.01441 -0.09051 C -0.01579 -0.11065 -0.01753 -0.13125 -0.02135 -0.15093 C -0.02552 -0.17269 -0.03263 -0.19306 -0.03802 -0.21436 C -0.03993 -0.22199 -0.04045 -0.23079 -0.0427 -0.2382 C -0.04583 -0.24815 -0.05173 -0.25926 -0.05347 -0.26991 C -0.05711 -0.29167 -0.0585 -0.32338 -0.07013 -0.33982 C -0.07326 -0.35556 -0.06857 -0.33912 -0.075 -0.34769 C -0.07621 -0.34931 -0.07621 -0.35209 -0.07725 -0.35394 C -0.07968 -0.35811 -0.08333 -0.36065 -0.08559 -0.36505 C -0.09461 -0.38311 -0.11649 -0.38658 -0.1309 -0.39051 C -0.13975 -0.39283 -0.1467 -0.39699 -0.1559 -0.39838 C -0.16388 -0.40116 -0.17187 -0.40301 -0.17968 -0.40649 C -0.20312 -0.40533 -0.22621 -0.40556 -0.24878 -0.39699 C -0.25225 -0.39375 -0.26319 -0.38403 -0.26545 -0.38102 C -0.26996 -0.375 -0.27326 -0.36875 -0.27847 -0.36366 C -0.28541 -0.34977 -0.29704 -0.32593 -0.30711 -0.3176 C -0.31041 -0.31158 -0.31458 -0.30926 -0.3177 -0.30324 C -0.32361 -0.2919 -0.31562 -0.30139 -0.325 -0.29213 C -0.33072 -0.27894 -0.33472 -0.26505 -0.3427 -0.25394 C -0.34652 -0.23959 -0.34027 -0.26111 -0.34757 -0.24445 C -0.34843 -0.2426 -0.34809 -0.24028 -0.34878 -0.2382 C -0.35104 -0.23125 -0.35382 -0.22385 -0.35711 -0.2176 C -0.3618 -0.19861 -0.36718 -0.17848 -0.37378 -0.16042 C -0.37899 -0.14607 -0.37291 -0.16644 -0.37847 -0.14931 C -0.38125 -0.14098 -0.3835 -0.13218 -0.38923 -0.12709 C -0.39218 -0.12014 -0.3934 -0.11505 -0.39757 -0.10949 C -0.3993 -0.10278 -0.40729 -0.08889 -0.4118 -0.08426 C -0.41406 -0.08195 -0.41892 -0.07778 -0.41892 -0.07778 C -0.42152 -0.07269 -0.41996 -0.07315 -0.42257 -0.07315 " pathEditMode="relative" ptsTypes="fffffffffffffffffffffffffffffffA">
                                      <p:cBhvr>
                                        <p:cTn id="107" dur="2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6.11111E-6 1.11111E-6 C -0.00296 0.00555 -0.00695 0.00995 -0.00956 0.01574 C -0.01129 0.0199 -0.01233 0.02453 -0.01424 0.02847 C -0.01511 0.03009 -0.01581 0.03171 -0.01667 0.03333 C -0.01772 0.04236 -0.01963 0.05115 -0.02032 0.06018 C -0.02101 0.06921 -0.02258 0.08727 -0.02258 0.08727 C -0.0224 0.10046 -0.02292 0.15949 -0.01424 0.18078 C -0.00747 0.19768 0.00624 0.23078 0.01666 0.24282 C 0.02464 0.25208 0.0335 0.25717 0.04287 0.26342 C 0.05902 0.27407 0.07482 0.28426 0.09287 0.28727 C 0.10676 0.28657 0.12152 0.29074 0.13454 0.28402 C 0.13767 0.2824 0.1427 0.27754 0.14513 0.27453 C 0.14774 0.27152 0.15242 0.26504 0.15242 0.26504 C 0.1552 0.25162 0.16093 0.24097 0.16666 0.23009 C 0.16596 0.21574 0.16614 0.19236 0.16076 0.17777 C 0.15798 0.17037 0.15485 0.16389 0.15121 0.15694 C 0.15034 0.15532 0.14878 0.15231 0.14878 0.15231 C 0.14461 0.13588 0.13246 0.12314 0.11996 0.11898 C 0.11544 0.11458 0.11006 0.11319 0.10468 0.11111 C 0.08819 0.11273 0.06909 0.11574 0.05346 0.12361 C 0.03871 0.13125 0.0236 0.14027 0.00833 0.14583 C -0.00053 0.1537 -0.01251 0.1537 -0.02154 0.1618 C -0.03699 0.16041 -0.04845 0.1581 -0.06199 0.14907 C -0.06407 0.1412 -0.06181 0.14722 -0.06667 0.1412 C -0.06911 0.13819 -0.07379 0.13171 -0.07379 0.13171 C -0.07414 0.13009 -0.07449 0.12847 -0.07501 0.12685 C -0.0757 0.12523 -0.07692 0.12384 -0.07744 0.12222 C -0.07848 0.11921 -0.07987 0.1125 -0.07987 0.1125 C -0.07935 0.09606 -0.08178 0.0787 -0.07744 0.06342 C -0.07188 0.04375 -0.06181 0.03032 -0.04879 0.01898 C -0.04619 0.01666 -0.04306 0.0162 -0.04046 0.01412 C -0.03299 0.00833 -0.02605 0.00046 -0.01789 -0.00324 C 0.00919 -0.0007 -0.00122 -0.00973 -0.00122 0.00625 C -0.00122 0.00833 -0.00036 0.00208 -6.11111E-6 1.11111E-6 Z " pathEditMode="relative" ptsTypes="ffffffffffffffffffffffffffffffffff">
                                      <p:cBhvr>
                                        <p:cTn id="119" dur="2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2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C -0.00659 0.00579 -0.01527 0.00949 -0.02274 0.01273 C -0.02482 0.01366 -0.02673 0.01482 -0.02864 0.01598 C -0.02986 0.0169 -0.0309 0.01829 -0.03211 0.01898 C -0.04236 0.02477 -0.05225 0.0301 -0.06319 0.03334 C -0.07066 0.03843 -0.07882 0.04329 -0.08698 0.04607 C -0.09878 0.05718 -0.08073 0.04121 -0.09531 0.0507 C -0.09843 0.05278 -0.10052 0.05672 -0.10364 0.0588 C -0.10468 0.05949 -0.10607 0.05973 -0.10711 0.06042 C -0.10972 0.06227 -0.11198 0.06459 -0.11441 0.06667 C -0.11632 0.06829 -0.12239 0.06945 -0.12378 0.06991 C -0.1302 0.07199 -0.13767 0.07709 -0.14409 0.07778 C -0.15 0.07824 -0.15607 0.07894 -0.16198 0.0794 C -0.1717 0.08403 -0.18177 0.09098 -0.19166 0.09375 C -0.19583 0.09908 -0.19791 0.10139 -0.20364 0.10324 C -0.2125 0.11181 -0.22204 0.12061 -0.23107 0.12848 C -0.23541 0.13218 -0.24132 0.13473 -0.24531 0.13959 C -0.25399 0.14977 -0.25868 0.16227 -0.26666 0.17292 C -0.27083 0.18959 -0.26423 0.16505 -0.27031 0.18264 C -0.27135 0.18565 -0.27274 0.19213 -0.27274 0.19213 C -0.27239 0.19584 -0.27274 0.2 -0.27152 0.20324 C -0.27066 0.20556 -0.26823 0.20625 -0.26666 0.20787 C -0.26093 0.21436 -0.2552 0.22153 -0.24878 0.22709 C -0.24809 0.22871 -0.24757 0.23056 -0.24652 0.23172 C -0.24444 0.23426 -0.23941 0.2382 -0.23941 0.2382 C -0.22951 0.23565 -0.22621 0.22593 -0.21788 0.21898 C -0.21406 0.21181 -0.20798 0.20811 -0.20364 0.20162 C -0.20104 0.19769 -0.19652 0.18889 -0.19652 0.18889 C -0.1934 0.17662 -0.19791 0.19121 -0.19166 0.18102 C -0.19079 0.17963 -0.19097 0.17778 -0.19045 0.17616 C -0.18854 0.17084 -0.18593 0.16528 -0.18333 0.16042 C -0.1809 0.15047 -0.17986 0.14005 -0.17743 0.1301 C -0.17777 0.11644 -0.17708 0.10255 -0.17864 0.08889 C -0.17934 0.08264 -0.19548 0.06181 -0.19774 0.0588 C -0.20104 0.0544 -0.2052 0.05023 -0.20711 0.04445 C -0.20816 0.04144 -0.20868 0.0382 -0.20954 0.03496 C -0.20989 0.03334 -0.21076 0.0301 -0.21076 0.0301 C -0.21024 0.01644 -0.21302 -0.02083 -0.19878 -0.02708 C -0.1927 -0.03518 -0.19427 -0.03634 -0.18576 -0.03958 C -0.18211 -0.03912 -0.17847 -0.03981 -0.175 -0.03819 C -0.17361 -0.0375 -0.17361 -0.03495 -0.17274 -0.03333 C -0.16909 -0.02662 -0.16493 -0.01736 -0.15954 -0.01273 C -0.1552 -0.00393 -0.15555 0.00903 -0.14774 0.01436 C -0.1467 0.01505 -0.14149 0.0169 -0.14045 0.01736 C -0.12864 0.01644 -0.11857 0.01806 -0.10833 0.01111 C -0.10243 0.00278 -0.09461 -0.00139 -0.08698 -0.00625 C -0.08038 -0.01504 -0.06388 -0.02639 -0.05486 -0.02847 C -0.05 -0.02777 -0.04427 -0.02963 -0.04045 -0.02546 C -0.03941 -0.0243 -0.03923 -0.02176 -0.03819 -0.0206 C -0.03715 -0.01944 -0.03559 -0.0199 -0.03454 -0.01898 C -0.02934 -0.01527 -0.02482 -0.00995 -0.02031 -0.00486 C -0.01788 -0.00231 -0.01354 0.00579 -0.00954 0.00486 C -0.00625 0.00394 -0.00312 0.00162 -5.55556E-7 1.11111E-6 Z " pathEditMode="relative" ptsTypes="fffffffffffffffffffffffffffffffffffffffffffffffffffff">
                                      <p:cBhvr>
                                        <p:cTn id="135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Planetes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24578" name="Picture 2" descr="http://t2.gstatic.com/images?q=tbn:mshiO_dkAEIO1M:http://startswithabang.com/wp-content/uploads/2008/10/mercu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0935" y="1857364"/>
            <a:ext cx="1586215" cy="121444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00760" y="314324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Mecure</a:t>
            </a:r>
            <a:endParaRPr lang="en-GB" dirty="0"/>
          </a:p>
        </p:txBody>
      </p:sp>
      <p:pic>
        <p:nvPicPr>
          <p:cNvPr id="24580" name="Picture 4" descr="http://t1.gstatic.com/images?q=tbn:79ONMUnwN4UdlM:http://martianchronicles.files.wordpress.com/2008/12/venus_magella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357694"/>
            <a:ext cx="1371600" cy="1371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57864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Venus</a:t>
            </a:r>
            <a:endParaRPr lang="en-GB" dirty="0"/>
          </a:p>
        </p:txBody>
      </p:sp>
      <p:pic>
        <p:nvPicPr>
          <p:cNvPr id="24582" name="Picture 6" descr="http://t0.gstatic.com/images?q=tbn:Ud5w9AZmVEtyBM:http://jeffreyleow.files.wordpress.com/2007/11/20070705_ear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643446"/>
            <a:ext cx="1104900" cy="11049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072198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La Terre</a:t>
            </a:r>
            <a:endParaRPr lang="en-GB" dirty="0"/>
          </a:p>
        </p:txBody>
      </p:sp>
      <p:pic>
        <p:nvPicPr>
          <p:cNvPr id="24584" name="Picture 8" descr="http://t1.gstatic.com/images?q=tbn:Qv5xOpRkAMemZM:http://www.hoax-slayer.com/images/mar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1472" y="1714488"/>
            <a:ext cx="1200150" cy="12001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42910" y="300037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Mars</a:t>
            </a:r>
            <a:endParaRPr lang="en-GB" dirty="0"/>
          </a:p>
        </p:txBody>
      </p:sp>
      <p:pic>
        <p:nvPicPr>
          <p:cNvPr id="24586" name="Picture 10" descr="http://t1.gstatic.com/images?q=tbn:ROAJKXa66nvQCM:http://starbozz.files.wordpress.com/2009/02/jupiter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57488" y="1785926"/>
            <a:ext cx="1181100" cy="118110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6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Jupiter</a:t>
            </a:r>
            <a:endParaRPr lang="en-GB" dirty="0"/>
          </a:p>
        </p:txBody>
      </p:sp>
      <p:pic>
        <p:nvPicPr>
          <p:cNvPr id="24588" name="Picture 12" descr="http://t3.gstatic.com/images?q=tbn:9Nljn36P7bcFfM:http://fredtopeka.files.wordpress.com/2009/03/saturn-299666main_pia11141a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00562" y="3429000"/>
            <a:ext cx="1428750" cy="69532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500562" y="42148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</a:t>
            </a:r>
            <a:r>
              <a:rPr lang="en-GB" dirty="0" err="1" smtClean="0"/>
              <a:t>Saturne</a:t>
            </a:r>
            <a:endParaRPr lang="en-GB" dirty="0"/>
          </a:p>
        </p:txBody>
      </p:sp>
      <p:pic>
        <p:nvPicPr>
          <p:cNvPr id="24590" name="Picture 14" descr="http://t0.gstatic.com/images?q=tbn:LOk89M_XKlD0mM:http://www.mira.org/fts0/planets/101/images/uranus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786050" y="3643314"/>
            <a:ext cx="1151538" cy="1143008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857488" y="478632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Uranus</a:t>
            </a:r>
            <a:endParaRPr lang="en-GB" dirty="0"/>
          </a:p>
        </p:txBody>
      </p:sp>
      <p:pic>
        <p:nvPicPr>
          <p:cNvPr id="24592" name="Picture 16" descr="http://t3.gstatic.com/images?q=tbn:5bgr9MBy2PvXxM:http://people.dbq.edu/students/jgarien/Neptune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00562" y="1643050"/>
            <a:ext cx="1143007" cy="114300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572000" y="278605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Neptune</a:t>
            </a:r>
            <a:endParaRPr lang="en-GB" dirty="0"/>
          </a:p>
        </p:txBody>
      </p:sp>
      <p:pic>
        <p:nvPicPr>
          <p:cNvPr id="24594" name="Picture 18" descr="http://t2.gstatic.com/images?q=tbn:heDKzF3Gw5nQcM:http://learnjavafx.typepad.com/weblog/images/2008/02/07/pluto.jp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357686" y="4786322"/>
            <a:ext cx="1238250" cy="123825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4357686" y="607220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Pluton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Mercure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785786" y="3857628"/>
            <a:ext cx="2357454" cy="2071702"/>
          </a:xfrm>
          <a:prstGeom prst="wedgeRoundRectCallout">
            <a:avLst>
              <a:gd name="adj1" fmla="val 111502"/>
              <a:gd name="adj2" fmla="val 3965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00100" y="4214818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Mercure est petite et tre’s chaud. Mercure super!</a:t>
            </a:r>
            <a:endParaRPr lang="en-GB" dirty="0"/>
          </a:p>
        </p:txBody>
      </p:sp>
      <p:pic>
        <p:nvPicPr>
          <p:cNvPr id="26626" name="Picture 2" descr="http://t0.gstatic.com/images?q=tbn:42rAhOpj8Ns4VM:http://zuserver2.star.ucl.ac.uk/~idh/apod/image/9612/mercury2_mariner1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428868"/>
            <a:ext cx="2857518" cy="2857520"/>
          </a:xfrm>
          <a:prstGeom prst="rect">
            <a:avLst/>
          </a:prstGeom>
          <a:noFill/>
        </p:spPr>
      </p:pic>
      <p:sp>
        <p:nvSpPr>
          <p:cNvPr id="7" name="Rounded Rectangular Callout 6"/>
          <p:cNvSpPr/>
          <p:nvPr/>
        </p:nvSpPr>
        <p:spPr>
          <a:xfrm>
            <a:off x="714348" y="2071678"/>
            <a:ext cx="2428892" cy="1357322"/>
          </a:xfrm>
          <a:prstGeom prst="wedgeRoundRect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235743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Mecure est brun et beau.</a:t>
            </a:r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Venus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Right Arrow Callout 3"/>
          <p:cNvSpPr/>
          <p:nvPr/>
        </p:nvSpPr>
        <p:spPr>
          <a:xfrm>
            <a:off x="857224" y="1928802"/>
            <a:ext cx="2786082" cy="1928826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1538" y="2071678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Venus est de taille moyenne et beau. </a:t>
            </a:r>
            <a:endParaRPr lang="en-GB" dirty="0"/>
          </a:p>
        </p:txBody>
      </p:sp>
      <p:sp>
        <p:nvSpPr>
          <p:cNvPr id="6" name="Up Arrow Callout 5"/>
          <p:cNvSpPr/>
          <p:nvPr/>
        </p:nvSpPr>
        <p:spPr>
          <a:xfrm>
            <a:off x="4071934" y="4857760"/>
            <a:ext cx="3071834" cy="1428760"/>
          </a:xfrm>
          <a:prstGeom prst="up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57686" y="557214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Venus est brun et blanch</a:t>
            </a:r>
            <a:endParaRPr lang="en-GB" dirty="0"/>
          </a:p>
        </p:txBody>
      </p:sp>
      <p:pic>
        <p:nvPicPr>
          <p:cNvPr id="27650" name="Picture 2" descr="http://t0.gstatic.com/images?q=tbn:WAy4IWaJIammDM:http://www.tivas.org.uk/solsys/images/ven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857364"/>
            <a:ext cx="2643206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La Terre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28674" name="Picture 2" descr="http://t3.gstatic.com/images?q=tbn:eCdX25DzhDE6PM:http://www.csa.com/discoveryguides/design/images/eart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357430"/>
            <a:ext cx="2928956" cy="2928958"/>
          </a:xfrm>
          <a:prstGeom prst="rect">
            <a:avLst/>
          </a:prstGeom>
          <a:noFill/>
        </p:spPr>
      </p:pic>
      <p:sp>
        <p:nvSpPr>
          <p:cNvPr id="5" name="Explosion 2 4"/>
          <p:cNvSpPr/>
          <p:nvPr/>
        </p:nvSpPr>
        <p:spPr>
          <a:xfrm>
            <a:off x="714348" y="1643050"/>
            <a:ext cx="3857652" cy="285752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14480" y="250030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 Terre est de taille moyenne et chaud.</a:t>
            </a:r>
            <a:endParaRPr lang="en-GB" dirty="0"/>
          </a:p>
        </p:txBody>
      </p:sp>
      <p:sp>
        <p:nvSpPr>
          <p:cNvPr id="7" name="Curved Down Ribbon 6"/>
          <p:cNvSpPr/>
          <p:nvPr/>
        </p:nvSpPr>
        <p:spPr>
          <a:xfrm>
            <a:off x="1142976" y="4786322"/>
            <a:ext cx="4143404" cy="1571636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428860" y="528638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 Terre est beau et est bleu et vert.</a:t>
            </a:r>
            <a:endParaRPr lang="en-GB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 Mars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29698" name="Picture 2" descr="http://t2.gstatic.com/images?q=tbn:WtMW9AMWkbXfhM:http://www.akademy.co.uk/mars/images/mars%2520face%2520and%2520north%2520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357430"/>
            <a:ext cx="3143270" cy="3143272"/>
          </a:xfrm>
          <a:prstGeom prst="rect">
            <a:avLst/>
          </a:prstGeom>
          <a:noFill/>
        </p:spPr>
      </p:pic>
      <p:sp>
        <p:nvSpPr>
          <p:cNvPr id="6" name="Rounded Rectangular Callout 5"/>
          <p:cNvSpPr/>
          <p:nvPr/>
        </p:nvSpPr>
        <p:spPr>
          <a:xfrm>
            <a:off x="857224" y="1928802"/>
            <a:ext cx="3071834" cy="1357322"/>
          </a:xfrm>
          <a:prstGeom prst="wedgeRoundRectCallout">
            <a:avLst>
              <a:gd name="adj1" fmla="val 68119"/>
              <a:gd name="adj2" fmla="val 7684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14414" y="214311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Mars assez petite et orange. Mars chaud.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1142976" y="4214818"/>
            <a:ext cx="3000396" cy="1143008"/>
          </a:xfrm>
          <a:prstGeom prst="wedgeRoundRectCallout">
            <a:avLst>
              <a:gd name="adj1" fmla="val 76690"/>
              <a:gd name="adj2" fmla="val -1028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571604" y="442913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Mars est super et beau!</a:t>
            </a:r>
            <a:endParaRPr lang="en-GB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Jupiter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30722" name="Picture 2" descr="http://t2.gstatic.com/images?q=tbn:sw_i2wnZgfbY-M:http://www.heavens-above.com/images/jupiterPic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500306"/>
            <a:ext cx="3000396" cy="3000396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1000100" y="2000240"/>
            <a:ext cx="3071834" cy="221457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57290" y="2643182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Jupiter est grand et assez froid.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357290" y="4500570"/>
            <a:ext cx="3286148" cy="135732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928794" y="485776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Jupiter assez horrible.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Saturne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1746" name="Picture 2" descr="http://t0.gstatic.com/images?q=tbn:n5YwvwUCm8Mw6M:http://scrapetv.com/News/News%2520Pages/Science/images-2/Satur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429000"/>
            <a:ext cx="3024658" cy="2357454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>
            <a:off x="571472" y="2000240"/>
            <a:ext cx="2786082" cy="1143008"/>
          </a:xfrm>
          <a:prstGeom prst="wedgeRectCallout">
            <a:avLst>
              <a:gd name="adj1" fmla="val 114309"/>
              <a:gd name="adj2" fmla="val 15527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14348" y="2071678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Saturne est grand et froid. 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Rectangular Callout 6"/>
          <p:cNvSpPr/>
          <p:nvPr/>
        </p:nvSpPr>
        <p:spPr>
          <a:xfrm>
            <a:off x="1071538" y="4357694"/>
            <a:ext cx="3000396" cy="1428760"/>
          </a:xfrm>
          <a:prstGeom prst="wedgeRectCallout">
            <a:avLst>
              <a:gd name="adj1" fmla="val 68085"/>
              <a:gd name="adj2" fmla="val 219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285852" y="442913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Saturne est orange et brun et beau. </a:t>
            </a:r>
          </a:p>
          <a:p>
            <a:r>
              <a:rPr lang="en-GB" dirty="0" smtClean="0"/>
              <a:t>Saturne super!</a:t>
            </a:r>
            <a:endParaRPr lang="en-GB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Uranus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32770" name="Picture 2" descr="http://t0.gstatic.com/images?q=tbn:LOk89M_XKlD0mM:http://www.mira.org/fts0/planets/101/images/uran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000372"/>
            <a:ext cx="2806874" cy="2786082"/>
          </a:xfrm>
          <a:prstGeom prst="rect">
            <a:avLst/>
          </a:prstGeom>
          <a:noFill/>
        </p:spPr>
      </p:pic>
      <p:sp>
        <p:nvSpPr>
          <p:cNvPr id="5" name="Explosion 1 4"/>
          <p:cNvSpPr/>
          <p:nvPr/>
        </p:nvSpPr>
        <p:spPr>
          <a:xfrm>
            <a:off x="714348" y="1785926"/>
            <a:ext cx="4000528" cy="2428892"/>
          </a:xfrm>
          <a:prstGeom prst="irregularSeal1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57356" y="2428868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Uranus est de taille moyenne et bleu.</a:t>
            </a:r>
            <a:endParaRPr lang="en-GB" dirty="0"/>
          </a:p>
        </p:txBody>
      </p:sp>
      <p:sp>
        <p:nvSpPr>
          <p:cNvPr id="8" name="Explosion 1 7"/>
          <p:cNvSpPr/>
          <p:nvPr/>
        </p:nvSpPr>
        <p:spPr>
          <a:xfrm>
            <a:off x="1357290" y="4357694"/>
            <a:ext cx="3500462" cy="2143140"/>
          </a:xfrm>
          <a:prstGeom prst="irregularSeal1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285984" y="500063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Uranus froid et beau. </a:t>
            </a:r>
            <a:endParaRPr lang="en-GB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Neptune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33794" name="Picture 2" descr="http://t2.gstatic.com/images?q=tbn:T9eWB6mg4eiQmM:http://planetologist.files.wordpress.com/2009/03/neptune_voy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143116"/>
            <a:ext cx="3214710" cy="3429024"/>
          </a:xfrm>
          <a:prstGeom prst="rect">
            <a:avLst/>
          </a:prstGeom>
          <a:noFill/>
        </p:spPr>
      </p:pic>
      <p:sp>
        <p:nvSpPr>
          <p:cNvPr id="6" name="Right Arrow Callout 5"/>
          <p:cNvSpPr/>
          <p:nvPr/>
        </p:nvSpPr>
        <p:spPr>
          <a:xfrm>
            <a:off x="928662" y="2500306"/>
            <a:ext cx="3214710" cy="1428760"/>
          </a:xfrm>
          <a:prstGeom prst="rightArrowCallout">
            <a:avLst>
              <a:gd name="adj1" fmla="val 20078"/>
              <a:gd name="adj2" fmla="val 22086"/>
              <a:gd name="adj3" fmla="val 25000"/>
              <a:gd name="adj4" fmla="val 69278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142976" y="264318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Neptune est bleu foncé et grand.</a:t>
            </a:r>
            <a:endParaRPr lang="en-GB" dirty="0"/>
          </a:p>
        </p:txBody>
      </p:sp>
      <p:sp>
        <p:nvSpPr>
          <p:cNvPr id="8" name="Right Arrow Callout 7"/>
          <p:cNvSpPr/>
          <p:nvPr/>
        </p:nvSpPr>
        <p:spPr>
          <a:xfrm>
            <a:off x="1071538" y="4429132"/>
            <a:ext cx="3143272" cy="1571636"/>
          </a:xfrm>
          <a:prstGeom prst="rightArrow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214414" y="4500570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Neptune beau et super! J’adore Neptune.</a:t>
            </a:r>
            <a:endParaRPr lang="en-GB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184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               Les planetes</vt:lpstr>
      <vt:lpstr>                           Mercure</vt:lpstr>
      <vt:lpstr>                            Venus</vt:lpstr>
      <vt:lpstr>                           La Terre</vt:lpstr>
      <vt:lpstr>                              Mars</vt:lpstr>
      <vt:lpstr>                             Jupiter</vt:lpstr>
      <vt:lpstr>                            Saturne</vt:lpstr>
      <vt:lpstr>                            Uranus</vt:lpstr>
      <vt:lpstr>                           Neptune</vt:lpstr>
      <vt:lpstr>                           Pluton</vt:lpstr>
      <vt:lpstr>                           Planetes</vt:lpstr>
      <vt:lpstr>                          Planetes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Les planetes</dc:title>
  <dc:creator>HTSS User</dc:creator>
  <cp:lastModifiedBy>HTSS User</cp:lastModifiedBy>
  <cp:revision>7</cp:revision>
  <dcterms:created xsi:type="dcterms:W3CDTF">2010-02-23T11:55:15Z</dcterms:created>
  <dcterms:modified xsi:type="dcterms:W3CDTF">2010-03-02T12:20:28Z</dcterms:modified>
</cp:coreProperties>
</file>