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2D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5CCAC-7706-4011-99B0-050BCCEAC18E}" type="datetimeFigureOut">
              <a:rPr lang="en-US" smtClean="0"/>
              <a:pPr/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A7F74-B88D-49FD-AE10-D36A8EC0F49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physics.rutgers.edu/~jackph/2008f/planet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357298"/>
            <a:ext cx="3524240" cy="406643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436282" y="428604"/>
            <a:ext cx="3642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Les Planètes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71604" y="5357826"/>
            <a:ext cx="53347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By James salmons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8" name="Picture 4" descr="https://tc2.wikispaces.com/file/view/Planets.jpg/31611447/Plane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571612"/>
            <a:ext cx="2857500" cy="3562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7488" y="428604"/>
            <a:ext cx="26245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Mercure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4800" dirty="0" err="1" smtClean="0"/>
              <a:t>Mecure</a:t>
            </a:r>
            <a:r>
              <a:rPr lang="en-GB" sz="4800" dirty="0" smtClean="0"/>
              <a:t> </a:t>
            </a:r>
            <a:r>
              <a:rPr lang="en-GB" sz="4800" dirty="0" smtClean="0"/>
              <a:t>est </a:t>
            </a:r>
            <a:r>
              <a:rPr lang="en-GB" sz="4800" dirty="0" smtClean="0"/>
              <a:t>miniscule </a:t>
            </a:r>
            <a:r>
              <a:rPr lang="en-GB" sz="4800" dirty="0" smtClean="0"/>
              <a:t>et </a:t>
            </a:r>
            <a:r>
              <a:rPr lang="en-GB" sz="4800" dirty="0" err="1" smtClean="0"/>
              <a:t>chaude</a:t>
            </a:r>
            <a:r>
              <a:rPr lang="en-GB" sz="4800" dirty="0" smtClean="0"/>
              <a:t> </a:t>
            </a:r>
            <a:endParaRPr lang="en-GB" sz="4800" dirty="0"/>
          </a:p>
        </p:txBody>
      </p:sp>
      <p:pic>
        <p:nvPicPr>
          <p:cNvPr id="4098" name="Picture 2" descr="http://startswithabang.com/wp-content/uploads/2008/10/mercu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500306"/>
            <a:ext cx="4618128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8992" y="571480"/>
            <a:ext cx="21675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Venus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500174"/>
            <a:ext cx="65008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Venus </a:t>
            </a:r>
            <a:r>
              <a:rPr lang="en-GB" sz="8800" dirty="0" smtClean="0"/>
              <a:t>est </a:t>
            </a:r>
            <a:r>
              <a:rPr lang="en-GB" sz="8800" dirty="0" smtClean="0"/>
              <a:t>chaud et petit</a:t>
            </a:r>
            <a:endParaRPr lang="en-GB" sz="8800" dirty="0"/>
          </a:p>
        </p:txBody>
      </p:sp>
      <p:pic>
        <p:nvPicPr>
          <p:cNvPr id="15362" name="Picture 2" descr="http://inspirationoflyric.files.wordpress.com/2009/03/ven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00174"/>
            <a:ext cx="428625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8373" y="642918"/>
            <a:ext cx="23902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La 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terre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071678"/>
            <a:ext cx="72866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/>
              <a:t>Le </a:t>
            </a:r>
            <a:r>
              <a:rPr lang="en-GB" sz="8000" dirty="0" err="1" smtClean="0"/>
              <a:t>terre</a:t>
            </a:r>
            <a:r>
              <a:rPr lang="en-GB" sz="8000" dirty="0" smtClean="0"/>
              <a:t> </a:t>
            </a:r>
            <a:r>
              <a:rPr lang="en-GB" sz="8000" dirty="0" smtClean="0"/>
              <a:t>est </a:t>
            </a:r>
            <a:r>
              <a:rPr lang="en-GB" sz="8000" dirty="0" smtClean="0"/>
              <a:t>petit et </a:t>
            </a:r>
            <a:r>
              <a:rPr lang="en-GB" sz="8000" dirty="0" smtClean="0"/>
              <a:t>belle  </a:t>
            </a:r>
            <a:endParaRPr lang="en-GB" sz="8000" dirty="0"/>
          </a:p>
        </p:txBody>
      </p:sp>
      <p:pic>
        <p:nvPicPr>
          <p:cNvPr id="16386" name="Picture 2" descr="http://blog.al.com/space-news/2009/04/179216main_earth-globe-brow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3786190"/>
            <a:ext cx="2905092" cy="2905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86116" y="500042"/>
            <a:ext cx="18721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Mars!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2050" name="Picture 2" descr="http://mysite.du.edu/~jcalvert/astro/mars2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2071678"/>
            <a:ext cx="3357586" cy="335758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00034" y="1643050"/>
            <a:ext cx="52149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/>
              <a:t>Mars </a:t>
            </a:r>
            <a:r>
              <a:rPr lang="en-GB" sz="9600" dirty="0" smtClean="0"/>
              <a:t>est </a:t>
            </a:r>
            <a:r>
              <a:rPr lang="en-GB" sz="9600" dirty="0" smtClean="0"/>
              <a:t>petit et moche</a:t>
            </a:r>
            <a:endParaRPr lang="en-GB" sz="9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4414" y="285728"/>
            <a:ext cx="23803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Jupiter!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026" name="Picture 2" descr="http://astronomy.nmsu.edu/pics/images/solsys/jupiter/jupi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500042"/>
            <a:ext cx="4029075" cy="33432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57224" y="1714488"/>
            <a:ext cx="2857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Jupiter </a:t>
            </a:r>
            <a:r>
              <a:rPr lang="en-GB" sz="6000" dirty="0" smtClean="0"/>
              <a:t>est </a:t>
            </a:r>
            <a:r>
              <a:rPr lang="en-GB" sz="6000" dirty="0" smtClean="0"/>
              <a:t>enorme  et beau </a:t>
            </a:r>
            <a:endParaRPr lang="en-GB" sz="6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28926" y="285728"/>
            <a:ext cx="26516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Saturne!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9458" name="Picture 2" descr="http://library.thinkquest.org/12659/media/solar_system/saturn/satu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643446"/>
            <a:ext cx="2500330" cy="190501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1785926"/>
            <a:ext cx="5929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Saturne est</a:t>
            </a:r>
            <a:r>
              <a:rPr lang="en-GB" sz="5400" dirty="0" smtClean="0"/>
              <a:t> </a:t>
            </a:r>
            <a:r>
              <a:rPr lang="en-GB" sz="5400" dirty="0" smtClean="0"/>
              <a:t>grand </a:t>
            </a:r>
            <a:r>
              <a:rPr lang="en-GB" sz="5400" dirty="0" err="1" smtClean="0"/>
              <a:t>il</a:t>
            </a:r>
            <a:r>
              <a:rPr lang="en-GB" sz="5400" dirty="0" smtClean="0"/>
              <a:t> a 61 lunes </a:t>
            </a:r>
            <a:endParaRPr lang="en-GB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48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 User</dc:creator>
  <cp:lastModifiedBy>HTSS User</cp:lastModifiedBy>
  <cp:revision>10</cp:revision>
  <dcterms:created xsi:type="dcterms:W3CDTF">2010-02-23T11:55:17Z</dcterms:created>
  <dcterms:modified xsi:type="dcterms:W3CDTF">2010-03-16T12:17:17Z</dcterms:modified>
</cp:coreProperties>
</file>