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BD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CE522-B789-4B70-B64E-8A76BDC19E15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A9AF-74A3-4D39-9162-52C580CA308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rgbClr val="F3BDF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929198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ple Boy BTN" pitchFamily="34" charset="0"/>
              </a:rPr>
              <a:t>By Megan Manson..x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Apple Boy BTN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3108" y="214290"/>
            <a:ext cx="4528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pple Boy BTN" pitchFamily="34" charset="0"/>
              </a:rPr>
              <a:t>Sistema</a:t>
            </a:r>
            <a:r>
              <a:rPr lang="en-GB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pple Boy BTN" pitchFamily="34" charset="0"/>
              </a:rPr>
              <a:t> Solar!!</a:t>
            </a:r>
            <a:endParaRPr lang="en-GB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6" name="Picture 5" descr="planets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500174"/>
            <a:ext cx="4100524" cy="3075393"/>
          </a:xfrm>
          <a:prstGeom prst="rect">
            <a:avLst/>
          </a:prstGeom>
        </p:spPr>
      </p:pic>
      <p:pic>
        <p:nvPicPr>
          <p:cNvPr id="7" name="Picture 6" descr="sdss3_plane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571612"/>
            <a:ext cx="4429116" cy="2952744"/>
          </a:xfrm>
          <a:prstGeom prst="rect">
            <a:avLst/>
          </a:prstGeom>
        </p:spPr>
      </p:pic>
      <p:pic>
        <p:nvPicPr>
          <p:cNvPr id="8" name="Picture 5" descr="C:\Documents and Settings\y08.mansonm\Local Settings\Temporary Internet Files\Content.IE5\V05AZ8FC\MMj01631010000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0"/>
            <a:ext cx="762000" cy="1152525"/>
          </a:xfrm>
          <a:prstGeom prst="rect">
            <a:avLst/>
          </a:prstGeom>
          <a:noFill/>
        </p:spPr>
      </p:pic>
      <p:pic>
        <p:nvPicPr>
          <p:cNvPr id="9" name="Picture 5" descr="C:\Documents and Settings\y08.mansonm\Local Settings\Temporary Internet Files\Content.IE5\V05AZ8FC\MMj01631010000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0"/>
            <a:ext cx="762000" cy="1152525"/>
          </a:xfrm>
          <a:prstGeom prst="rect">
            <a:avLst/>
          </a:prstGeom>
          <a:noFill/>
        </p:spPr>
      </p:pic>
      <p:pic>
        <p:nvPicPr>
          <p:cNvPr id="2050" name="Picture 2" descr="C:\Documents and Settings\y08.mansonm\Local Settings\Temporary Internet Files\Content.IE5\YMYOX99A\MMj03369360000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5643578"/>
            <a:ext cx="752475" cy="75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rgbClr val="F3BDF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Mercurio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bastante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pequeño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,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bastante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calor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.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Vreo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que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Mercurio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muy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abburido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.</a:t>
            </a:r>
            <a:endParaRPr lang="en-GB" sz="4000" dirty="0">
              <a:solidFill>
                <a:srgbClr val="7030A0"/>
              </a:solidFill>
              <a:latin typeface="Apple Boy BTN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488" y="428604"/>
            <a:ext cx="27366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pple Boy BTN" pitchFamily="34" charset="0"/>
              </a:rPr>
              <a:t>Mercurio</a:t>
            </a:r>
            <a:endParaRPr lang="en-GB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icture 6" descr="mercu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785926"/>
            <a:ext cx="3333750" cy="3286148"/>
          </a:xfrm>
          <a:prstGeom prst="rect">
            <a:avLst/>
          </a:prstGeom>
        </p:spPr>
      </p:pic>
      <p:pic>
        <p:nvPicPr>
          <p:cNvPr id="1031" name="Picture 7" descr="C:\Documents and Settings\y08.mansonm\Local Settings\Temporary Internet Files\Content.IE5\KES4KDZ8\MMj021907700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57166"/>
            <a:ext cx="857256" cy="869330"/>
          </a:xfrm>
          <a:prstGeom prst="rect">
            <a:avLst/>
          </a:prstGeom>
          <a:noFill/>
        </p:spPr>
      </p:pic>
      <p:pic>
        <p:nvPicPr>
          <p:cNvPr id="15" name="Picture 7" descr="C:\Documents and Settings\y08.mansonm\Local Settings\Temporary Internet Files\Content.IE5\KES4KDZ8\MMj021907700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28604"/>
            <a:ext cx="857256" cy="869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tx2">
                <a:lumMod val="40000"/>
                <a:lumOff val="60000"/>
              </a:schemeClr>
            </a:gs>
            <a:gs pos="50000">
              <a:srgbClr val="F3BDF0"/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Venus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muy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muy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calor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,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bastante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grande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.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Pienso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que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Venus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espedregoso</a:t>
            </a:r>
            <a:r>
              <a:rPr lang="en-GB" sz="4400" dirty="0" smtClean="0"/>
              <a:t>.</a:t>
            </a:r>
            <a:endParaRPr lang="en-GB" sz="4400" dirty="0"/>
          </a:p>
        </p:txBody>
      </p:sp>
      <p:sp>
        <p:nvSpPr>
          <p:cNvPr id="4" name="Rectangle 3"/>
          <p:cNvSpPr/>
          <p:nvPr/>
        </p:nvSpPr>
        <p:spPr>
          <a:xfrm>
            <a:off x="3428992" y="214290"/>
            <a:ext cx="1791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pple Boy BTN" pitchFamily="34" charset="0"/>
              </a:rPr>
              <a:t>Venus</a:t>
            </a:r>
            <a:endParaRPr lang="en-GB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Picture 7" descr="venus1_g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928802"/>
            <a:ext cx="2976566" cy="3365809"/>
          </a:xfrm>
          <a:prstGeom prst="rect">
            <a:avLst/>
          </a:prstGeom>
        </p:spPr>
      </p:pic>
      <p:pic>
        <p:nvPicPr>
          <p:cNvPr id="3074" name="Picture 2" descr="C:\Documents and Settings\y08.mansonm\Local Settings\Temporary Internet Files\Content.IE5\HM3YEZDO\MMj021907600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285728"/>
            <a:ext cx="838204" cy="850010"/>
          </a:xfrm>
          <a:prstGeom prst="rect">
            <a:avLst/>
          </a:prstGeom>
          <a:noFill/>
        </p:spPr>
      </p:pic>
      <p:pic>
        <p:nvPicPr>
          <p:cNvPr id="12" name="Picture 2" descr="C:\Documents and Settings\y08.mansonm\Local Settings\Temporary Internet Files\Content.IE5\HM3YEZDO\MMj021907600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57166"/>
            <a:ext cx="838204" cy="850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tx2">
                <a:lumMod val="40000"/>
                <a:lumOff val="6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rgbClr val="F3BD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La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tierra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bastante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grande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, lo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tiene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humano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la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vida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en lo.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Creo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que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la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tierra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muy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  <a:latin typeface="Apple Boy BTN" pitchFamily="34" charset="0"/>
              </a:rPr>
              <a:t>fantastico</a:t>
            </a:r>
            <a:r>
              <a:rPr lang="en-GB" sz="4000" dirty="0" smtClean="0">
                <a:solidFill>
                  <a:srgbClr val="7030A0"/>
                </a:solidFill>
                <a:latin typeface="Apple Boy BTN" pitchFamily="34" charset="0"/>
              </a:rPr>
              <a:t>.</a:t>
            </a:r>
            <a:endParaRPr lang="en-GB" sz="4000" dirty="0">
              <a:solidFill>
                <a:srgbClr val="7030A0"/>
              </a:solidFill>
              <a:latin typeface="Apple Boy BTN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8926" y="285728"/>
            <a:ext cx="2903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pple Boy BTN" pitchFamily="34" charset="0"/>
              </a:rPr>
              <a:t>La Tierra</a:t>
            </a:r>
            <a:endParaRPr lang="en-GB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icture 6" descr="earth-from-space-weste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071678"/>
            <a:ext cx="3214686" cy="3214686"/>
          </a:xfrm>
          <a:prstGeom prst="rect">
            <a:avLst/>
          </a:prstGeom>
        </p:spPr>
      </p:pic>
      <p:pic>
        <p:nvPicPr>
          <p:cNvPr id="4098" name="Picture 2" descr="C:\Documents and Settings\y08.mansonm\Local Settings\Temporary Internet Files\Content.IE5\YMYOX99A\MMj017401200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57166"/>
            <a:ext cx="838200" cy="838200"/>
          </a:xfrm>
          <a:prstGeom prst="rect">
            <a:avLst/>
          </a:prstGeom>
          <a:noFill/>
        </p:spPr>
      </p:pic>
      <p:pic>
        <p:nvPicPr>
          <p:cNvPr id="11" name="Picture 2" descr="C:\Documents and Settings\y08.mansonm\Local Settings\Temporary Internet Files\Content.IE5\YMYOX99A\MMj017401200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57166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tx2">
                <a:lumMod val="40000"/>
                <a:lumOff val="60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rgbClr val="F3BD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Neptuno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muy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azul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,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bastante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grande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.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Pienso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que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Neptuno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es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to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frÍo</a:t>
            </a:r>
            <a:r>
              <a:rPr lang="en-GB" sz="4400" dirty="0" smtClean="0">
                <a:solidFill>
                  <a:srgbClr val="7030A0"/>
                </a:solidFill>
                <a:latin typeface="Apple Boy BTN" pitchFamily="34" charset="0"/>
              </a:rPr>
              <a:t> </a:t>
            </a:r>
            <a:r>
              <a:rPr lang="en-GB" sz="4400" dirty="0" err="1" smtClean="0">
                <a:solidFill>
                  <a:srgbClr val="7030A0"/>
                </a:solidFill>
                <a:latin typeface="Apple Boy BTN" pitchFamily="34" charset="0"/>
              </a:rPr>
              <a:t>planeta</a:t>
            </a:r>
            <a:r>
              <a:rPr lang="en-GB" sz="4400" dirty="0">
                <a:solidFill>
                  <a:srgbClr val="7030A0"/>
                </a:solidFill>
                <a:latin typeface="Apple Boy BTN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71802" y="285728"/>
            <a:ext cx="2541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GB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pple Boy BTN" pitchFamily="34" charset="0"/>
              </a:rPr>
              <a:t>Neptuno</a:t>
            </a:r>
            <a:endParaRPr lang="en-GB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5122" name="Picture 2" descr="C:\Documents and Settings\y08.mansonm\Local Settings\Temporary Internet Files\Content.IE5\V05AZ8FC\MMj0219075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428604"/>
            <a:ext cx="676275" cy="685800"/>
          </a:xfrm>
          <a:prstGeom prst="rect">
            <a:avLst/>
          </a:prstGeom>
          <a:noFill/>
        </p:spPr>
      </p:pic>
      <p:pic>
        <p:nvPicPr>
          <p:cNvPr id="5123" name="Picture 3" descr="C:\Documents and Settings\y08.mansonm\Local Settings\Temporary Internet Files\Content.IE5\V05AZ8FC\MMj0219075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438" y="442913"/>
            <a:ext cx="676275" cy="685800"/>
          </a:xfrm>
          <a:prstGeom prst="rect">
            <a:avLst/>
          </a:prstGeom>
          <a:noFill/>
        </p:spPr>
      </p:pic>
      <p:pic>
        <p:nvPicPr>
          <p:cNvPr id="8" name="Picture 7" descr="neptun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1928802"/>
            <a:ext cx="3810000" cy="3676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83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Solar!!</dc:title>
  <dc:creator>HTSS User</dc:creator>
  <cp:lastModifiedBy>HTSS User</cp:lastModifiedBy>
  <cp:revision>5</cp:revision>
  <dcterms:created xsi:type="dcterms:W3CDTF">2010-03-04T11:48:20Z</dcterms:created>
  <dcterms:modified xsi:type="dcterms:W3CDTF">2010-03-04T12:34:06Z</dcterms:modified>
</cp:coreProperties>
</file>