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6758A-CC1E-4FB6-B89F-F3026CBE93D3}" type="datetimeFigureOut">
              <a:rPr lang="en-US" smtClean="0"/>
              <a:t>3/7/2010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257EA-4D71-4D4E-A327-D03B2813C98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57EA-4D71-4D4E-A327-D03B2813C98A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46E861-BB81-4F8E-96A9-6751D0237899}" type="datetimeFigureOut">
              <a:rPr lang="en-US" smtClean="0"/>
              <a:pPr/>
              <a:t>3/7/2010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A3F10E4-BB49-4F48-A5E8-558EEFDA9F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108" y="357166"/>
            <a:ext cx="6172200" cy="785818"/>
          </a:xfrm>
        </p:spPr>
        <p:txBody>
          <a:bodyPr>
            <a:normAutofit/>
          </a:bodyPr>
          <a:lstStyle/>
          <a:p>
            <a:pPr algn="ctr"/>
            <a:r>
              <a:rPr lang="en-GB" sz="3600" b="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PLANETAS</a:t>
            </a:r>
            <a:endParaRPr lang="en-GB" sz="3600" b="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2" y="5857892"/>
            <a:ext cx="3286132" cy="425942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 Lauren Taylor  8k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://tippinthescales.files.wordpress.com/2009/04/plan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696623">
            <a:off x="2258905" y="1702519"/>
            <a:ext cx="2871235" cy="2614875"/>
          </a:xfrm>
          <a:prstGeom prst="rect">
            <a:avLst/>
          </a:prstGeom>
          <a:noFill/>
        </p:spPr>
      </p:pic>
      <p:pic>
        <p:nvPicPr>
          <p:cNvPr id="13318" name="Picture 6" descr="https://tc2.wikispaces.com/file/view/Planets.jpg/31611447/Plane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53160">
            <a:off x="5469549" y="1472011"/>
            <a:ext cx="2112558" cy="2633656"/>
          </a:xfrm>
          <a:prstGeom prst="rect">
            <a:avLst/>
          </a:prstGeom>
          <a:noFill/>
        </p:spPr>
      </p:pic>
      <p:pic>
        <p:nvPicPr>
          <p:cNvPr id="13320" name="Picture 8" descr="http://helensguidetothegalaxy.files.wordpress.com/2009/04/001-solar_system-my-fantas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45872">
            <a:off x="3193480" y="3611647"/>
            <a:ext cx="2908270" cy="2039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TIERRA </a:t>
            </a:r>
            <a:r>
              <a:rPr lang="en-GB" sz="40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earth</a:t>
            </a:r>
            <a:r>
              <a:rPr lang="en-GB" sz="36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sz="36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http://spiritualoasis.files.wordpress.com/2006/10/earth-from-space-weste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41464">
            <a:off x="6094238" y="1665089"/>
            <a:ext cx="2266339" cy="2266339"/>
          </a:xfrm>
          <a:prstGeom prst="rect">
            <a:avLst/>
          </a:prstGeom>
          <a:noFill/>
        </p:spPr>
      </p:pic>
      <p:pic>
        <p:nvPicPr>
          <p:cNvPr id="14340" name="Picture 4" descr="http://www.dreamstime.com/earth-and-moon-thumb31724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945799">
            <a:off x="6238930" y="4153655"/>
            <a:ext cx="2119466" cy="216658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57224" y="1928802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Tierra es bastante grande.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 muy aburrido.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 azul y verde planeta y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Tierra tiene un luna. 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2" name="Picture 6" descr="http://rheykz.files.wordpress.com/2009/03/earth_and_mo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24616">
            <a:off x="4358390" y="3454992"/>
            <a:ext cx="2103337" cy="257149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28662" y="3571876"/>
            <a:ext cx="3071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Earth is quite big.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 is very boring.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 is a blue and green planet and has one moon.</a:t>
            </a: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MARTE - MARS</a:t>
            </a:r>
            <a:endParaRPr lang="en-GB" sz="36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496" y="1857364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Marte es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 pequeno que La Tierra pero es caliente. Se llama el planeta rojo. Creo que Marte es un planeta asombroso y fantastico!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http://www.marsonearth.org/images/2001/080801/P8080014-HumanOnMa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61202">
            <a:off x="999981" y="3414768"/>
            <a:ext cx="2724121" cy="2043091"/>
          </a:xfrm>
          <a:prstGeom prst="rect">
            <a:avLst/>
          </a:prstGeom>
          <a:noFill/>
        </p:spPr>
      </p:pic>
      <p:pic>
        <p:nvPicPr>
          <p:cNvPr id="1026" name="Picture 2" descr="http://www.hoax-slayer.com/images/mars.jpg"/>
          <p:cNvPicPr>
            <a:picLocks noChangeAspect="1" noChangeArrowheads="1"/>
          </p:cNvPicPr>
          <p:nvPr/>
        </p:nvPicPr>
        <p:blipFill>
          <a:blip r:embed="rId4" cstate="print"/>
          <a:srcRect l="6410" r="2751" b="8772"/>
          <a:stretch>
            <a:fillRect/>
          </a:stretch>
        </p:blipFill>
        <p:spPr bwMode="auto">
          <a:xfrm rot="19718070">
            <a:off x="701627" y="1767963"/>
            <a:ext cx="2200098" cy="2215824"/>
          </a:xfrm>
          <a:prstGeom prst="rect">
            <a:avLst/>
          </a:prstGeom>
          <a:noFill/>
        </p:spPr>
      </p:pic>
      <p:pic>
        <p:nvPicPr>
          <p:cNvPr id="1028" name="Picture 4" descr="http://www.stsci.edu/~inr/thisweek1/thisweek/Mars_atmospher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06377">
            <a:off x="467605" y="4761118"/>
            <a:ext cx="1625581" cy="1828779"/>
          </a:xfrm>
          <a:prstGeom prst="rect">
            <a:avLst/>
          </a:prstGeom>
          <a:noFill/>
        </p:spPr>
      </p:pic>
      <p:sp>
        <p:nvSpPr>
          <p:cNvPr id="1032" name="AutoShape 8" descr="http://image3.examiner.com/images/blog/wysiwyg/image/fireball-fire-planet-mars21(1)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4" name="Picture 10" descr="http://image3.examiner.com/images/blog/wysiwyg/image/fireball-fire-planet-mars21(1).jpg"/>
          <p:cNvPicPr>
            <a:picLocks noChangeAspect="1" noChangeArrowheads="1"/>
          </p:cNvPicPr>
          <p:nvPr/>
        </p:nvPicPr>
        <p:blipFill>
          <a:blip r:embed="rId6" cstate="print"/>
          <a:srcRect l="10575" t="10853" r="13442" b="8653"/>
          <a:stretch>
            <a:fillRect/>
          </a:stretch>
        </p:blipFill>
        <p:spPr bwMode="auto">
          <a:xfrm rot="19131222">
            <a:off x="1994958" y="5104761"/>
            <a:ext cx="1246356" cy="132034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429124" y="3500438"/>
            <a:ext cx="378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Mars is smaller than Earth but is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hotter. It is called the red planet. I think that Mars is an amazing and fantastic planet!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</TotalTime>
  <Words>112</Words>
  <Application>Microsoft Office PowerPoint</Application>
  <PresentationFormat>On-screen Show (4:3)</PresentationFormat>
  <Paragraphs>14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PLANETAS</vt:lpstr>
      <vt:lpstr>LA TIERRA - earth </vt:lpstr>
      <vt:lpstr>MARTE - MARS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looooojgfcuj</dc:title>
  <dc:creator>HTSS User</dc:creator>
  <cp:lastModifiedBy>c</cp:lastModifiedBy>
  <cp:revision>9</cp:revision>
  <dcterms:created xsi:type="dcterms:W3CDTF">2010-03-04T11:52:48Z</dcterms:created>
  <dcterms:modified xsi:type="dcterms:W3CDTF">2010-03-07T20:35:00Z</dcterms:modified>
</cp:coreProperties>
</file>