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1"/>
    <a:srgbClr val="A9532D"/>
    <a:srgbClr val="FF33CC"/>
    <a:srgbClr val="472A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FFC000"/>
            </a:gs>
            <a:gs pos="100000">
              <a:srgbClr val="7030A0"/>
            </a:gs>
            <a:gs pos="66000">
              <a:srgbClr val="92D050"/>
            </a:gs>
            <a:gs pos="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165002B-BE6A-43FB-A8E3-01D135023461}" type="datetimeFigureOut">
              <a:rPr lang="en-US" smtClean="0"/>
              <a:pPr/>
              <a:t>3/7/2010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82476A-A4BF-4976-AB11-2219744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5572164" cy="2301240"/>
          </a:xfrm>
        </p:spPr>
        <p:txBody>
          <a:bodyPr>
            <a:noAutofit/>
          </a:bodyPr>
          <a:lstStyle/>
          <a:p>
            <a:r>
              <a:rPr lang="en-GB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 BT" pitchFamily="82" charset="0"/>
              </a:rPr>
              <a:t>¡</a:t>
            </a:r>
            <a:r>
              <a:rPr lang="en-GB" sz="8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 BT" pitchFamily="82" charset="0"/>
              </a:rPr>
              <a:t>Saturno</a:t>
            </a:r>
            <a:r>
              <a:rPr lang="en-GB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 BT" pitchFamily="82" charset="0"/>
              </a:rPr>
              <a:t>!</a:t>
            </a:r>
            <a:endParaRPr lang="en-GB" sz="8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 BT" pitchFamily="82" charset="0"/>
            </a:endParaRPr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9" t="21642" r="662" b="22387"/>
          <a:stretch>
            <a:fillRect/>
          </a:stretch>
        </p:blipFill>
        <p:spPr>
          <a:xfrm>
            <a:off x="500034" y="2786058"/>
            <a:ext cx="5857916" cy="2763168"/>
          </a:xfrm>
          <a:prstGeom prst="rect">
            <a:avLst/>
          </a:prstGeom>
        </p:spPr>
      </p:pic>
      <p:pic>
        <p:nvPicPr>
          <p:cNvPr id="3077" name="Picture 5" descr="C:\Documents and Settings\e\Local Settings\Temporary Internet Files\Content.IE5\AKKSTEIV\MMj0219072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6"/>
            <a:ext cx="1928826" cy="195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143108" y="1428736"/>
            <a:ext cx="4786346" cy="428628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14348" y="571480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Emily Burley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lia BT" pitchFamily="82" charset="0"/>
              </a:rPr>
              <a:t>Saturno</a:t>
            </a:r>
            <a:endParaRPr lang="en-GB" sz="54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lia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>
                <a:solidFill>
                  <a:srgbClr val="00B0F0"/>
                </a:solidFill>
              </a:rPr>
              <a:t>Saturno</a:t>
            </a:r>
            <a:r>
              <a:rPr lang="en-GB" dirty="0" smtClean="0">
                <a:solidFill>
                  <a:srgbClr val="00B0F0"/>
                </a:solidFill>
              </a:rPr>
              <a:t> es </a:t>
            </a:r>
            <a:r>
              <a:rPr lang="en-GB" dirty="0" err="1" smtClean="0">
                <a:solidFill>
                  <a:srgbClr val="00B0F0"/>
                </a:solidFill>
              </a:rPr>
              <a:t>bastante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grande</a:t>
            </a:r>
            <a:r>
              <a:rPr lang="en-GB" dirty="0" smtClean="0">
                <a:solidFill>
                  <a:srgbClr val="00B0F0"/>
                </a:solidFill>
              </a:rPr>
              <a:t> y </a:t>
            </a:r>
            <a:r>
              <a:rPr lang="en-GB" dirty="0" err="1" smtClean="0">
                <a:solidFill>
                  <a:srgbClr val="00B0F0"/>
                </a:solidFill>
              </a:rPr>
              <a:t>frìo</a:t>
            </a:r>
            <a:r>
              <a:rPr lang="en-GB" dirty="0" smtClean="0">
                <a:solidFill>
                  <a:srgbClr val="00B0F0"/>
                </a:solidFill>
              </a:rPr>
              <a:t>. ¡</a:t>
            </a:r>
            <a:r>
              <a:rPr lang="en-GB" dirty="0" err="1" smtClean="0">
                <a:solidFill>
                  <a:srgbClr val="00B0F0"/>
                </a:solidFill>
              </a:rPr>
              <a:t>Tiene</a:t>
            </a:r>
            <a:r>
              <a:rPr lang="en-GB" dirty="0" smtClean="0">
                <a:solidFill>
                  <a:srgbClr val="00B0F0"/>
                </a:solidFill>
              </a:rPr>
              <a:t> mucho </a:t>
            </a:r>
            <a:r>
              <a:rPr lang="en-GB" dirty="0" err="1" smtClean="0">
                <a:solidFill>
                  <a:srgbClr val="00B0F0"/>
                </a:solidFill>
              </a:rPr>
              <a:t>cìrculo</a:t>
            </a:r>
            <a:r>
              <a:rPr lang="en-GB" dirty="0" smtClean="0">
                <a:solidFill>
                  <a:srgbClr val="00B0F0"/>
                </a:solidFill>
              </a:rPr>
              <a:t>, es </a:t>
            </a:r>
            <a:r>
              <a:rPr lang="en-GB" dirty="0" err="1" smtClean="0">
                <a:solidFill>
                  <a:srgbClr val="00B0F0"/>
                </a:solidFill>
              </a:rPr>
              <a:t>estupendo</a:t>
            </a:r>
            <a:r>
              <a:rPr lang="en-GB" dirty="0" smtClean="0">
                <a:solidFill>
                  <a:srgbClr val="00B0F0"/>
                </a:solidFill>
              </a:rPr>
              <a:t>!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572264" y="3857628"/>
            <a:ext cx="1785950" cy="571504"/>
          </a:xfrm>
          <a:prstGeom prst="lef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B0F0"/>
                </a:solidFill>
              </a:rPr>
              <a:t>¡</a:t>
            </a:r>
            <a:r>
              <a:rPr lang="en-GB" dirty="0" err="1" smtClean="0">
                <a:solidFill>
                  <a:srgbClr val="00B0F0"/>
                </a:solidFill>
              </a:rPr>
              <a:t>Saturno</a:t>
            </a:r>
            <a:r>
              <a:rPr lang="en-GB" dirty="0" smtClean="0">
                <a:solidFill>
                  <a:srgbClr val="00B0F0"/>
                </a:solidFill>
              </a:rPr>
              <a:t>!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6" name="Picture 2" descr="http://library.thinkquest.org/18652/hst_saturn_nic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5786478" cy="2986832"/>
          </a:xfrm>
          <a:prstGeom prst="rect">
            <a:avLst/>
          </a:prstGeom>
          <a:noFill/>
        </p:spPr>
      </p:pic>
      <p:pic>
        <p:nvPicPr>
          <p:cNvPr id="4098" name="Picture 2" descr="C:\Documents and Settings\e\Local Settings\Temporary Internet Files\Content.IE5\AKKSTEIV\MMj0219072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1447811" cy="146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6480048" cy="1752600"/>
          </a:xfrm>
        </p:spPr>
        <p:txBody>
          <a:bodyPr>
            <a:noAutofit/>
          </a:bodyPr>
          <a:lstStyle/>
          <a:p>
            <a:r>
              <a:rPr lang="en-GB" sz="166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itchFamily="34" charset="0"/>
              </a:rPr>
              <a:t>Venus</a:t>
            </a:r>
            <a:endParaRPr lang="en-GB" sz="16600" u="sng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Boy BTN" pitchFamily="34" charset="0"/>
            </a:endParaRPr>
          </a:p>
        </p:txBody>
      </p:sp>
      <p:pic>
        <p:nvPicPr>
          <p:cNvPr id="4" name="Picture 3" descr="untitled1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23" t="20149" r="30463" b="14925"/>
          <a:stretch>
            <a:fillRect/>
          </a:stretch>
        </p:blipFill>
        <p:spPr>
          <a:xfrm>
            <a:off x="2714612" y="3428976"/>
            <a:ext cx="3429024" cy="3429024"/>
          </a:xfrm>
          <a:prstGeom prst="rect">
            <a:avLst/>
          </a:prstGeom>
        </p:spPr>
      </p:pic>
      <p:pic>
        <p:nvPicPr>
          <p:cNvPr id="5122" name="Picture 2" descr="C:\Documents and Settings\e\Local Settings\Temporary Internet Files\Content.IE5\PWZM1U5W\MMj0219081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00240"/>
            <a:ext cx="169069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Boy BTN" pitchFamily="34" charset="0"/>
              </a:rPr>
              <a:t>Venus</a:t>
            </a:r>
            <a:endParaRPr lang="en-GB" sz="8000" u="sng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Boy BTN" pitchFamily="34" charset="0"/>
            </a:endParaRPr>
          </a:p>
        </p:txBody>
      </p:sp>
      <p:pic>
        <p:nvPicPr>
          <p:cNvPr id="5" name="Picture Placeholder 4" descr="Venu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42" b="1042"/>
          <a:stretch>
            <a:fillRect/>
          </a:stretch>
        </p:blipFill>
        <p:spPr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Venus es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muy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calor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,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pero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es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bastante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pequeño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fantàstio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. ¡Venus es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rojo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,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pienso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que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venus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 es </a:t>
            </a:r>
            <a:r>
              <a:rPr lang="en-GB" sz="2800" dirty="0" err="1" smtClean="0">
                <a:solidFill>
                  <a:srgbClr val="FF33CC"/>
                </a:solidFill>
                <a:latin typeface="Apple Boy BTN" pitchFamily="34" charset="0"/>
              </a:rPr>
              <a:t>brilliante</a:t>
            </a:r>
            <a:r>
              <a:rPr lang="en-GB" sz="2800" dirty="0" smtClean="0">
                <a:solidFill>
                  <a:srgbClr val="FF33CC"/>
                </a:solidFill>
                <a:latin typeface="Apple Boy BTN" pitchFamily="34" charset="0"/>
              </a:rPr>
              <a:t>!</a:t>
            </a:r>
            <a:endParaRPr lang="en-GB" sz="2800" dirty="0">
              <a:solidFill>
                <a:srgbClr val="FF33CC"/>
              </a:solidFill>
              <a:latin typeface="Apple Boy BTN" pitchFamily="34" charset="0"/>
            </a:endParaRPr>
          </a:p>
        </p:txBody>
      </p:sp>
      <p:pic>
        <p:nvPicPr>
          <p:cNvPr id="6146" name="Picture 2" descr="C:\Documents and Settings\e\Local Settings\Temporary Internet Files\Content.IE5\PWZM1U5W\MMj0219081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857364"/>
            <a:ext cx="1214446" cy="123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6480048" cy="1752600"/>
          </a:xfrm>
        </p:spPr>
        <p:txBody>
          <a:bodyPr>
            <a:noAutofit/>
          </a:bodyPr>
          <a:lstStyle/>
          <a:p>
            <a:r>
              <a:rPr lang="en-GB" sz="138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oobie" pitchFamily="2" charset="0"/>
              </a:rPr>
              <a:t>J</a:t>
            </a:r>
            <a:r>
              <a:rPr lang="en-GB" sz="138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oobie"/>
              </a:rPr>
              <a:t>úpiter</a:t>
            </a:r>
            <a:endParaRPr lang="en-GB" sz="13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oobie" pitchFamily="2" charset="0"/>
            </a:endParaRPr>
          </a:p>
        </p:txBody>
      </p:sp>
      <p:pic>
        <p:nvPicPr>
          <p:cNvPr id="8" name="Picture 7" descr="2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32" t="14179" r="20198" b="2985"/>
          <a:stretch>
            <a:fillRect/>
          </a:stretch>
        </p:blipFill>
        <p:spPr>
          <a:xfrm>
            <a:off x="2500298" y="2571744"/>
            <a:ext cx="3857652" cy="3659824"/>
          </a:xfrm>
          <a:prstGeom prst="rect">
            <a:avLst/>
          </a:prstGeom>
        </p:spPr>
      </p:pic>
      <p:pic>
        <p:nvPicPr>
          <p:cNvPr id="7170" name="Picture 2" descr="C:\Documents and Settings\e\Local Settings\Temporary Internet Files\Content.IE5\N8PCSXFW\MMj0219073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266847" cy="128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oobie" pitchFamily="2" charset="0"/>
              </a:rPr>
              <a:t>J</a:t>
            </a:r>
            <a:r>
              <a:rPr lang="en-GB" sz="8000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oobie"/>
              </a:rPr>
              <a:t>úpiter</a:t>
            </a:r>
            <a:endParaRPr lang="en-GB" sz="80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oob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Creo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que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Júpiter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es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muy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,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muy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grande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. ¡Es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marrón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, no me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gusta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es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latin typeface="Croobie" pitchFamily="2" charset="0"/>
              </a:rPr>
              <a:t>aburrida</a:t>
            </a:r>
            <a:r>
              <a:rPr lang="en-GB" sz="4000" dirty="0" smtClean="0">
                <a:solidFill>
                  <a:srgbClr val="7030A0"/>
                </a:solidFill>
                <a:latin typeface="Croobie" pitchFamily="2" charset="0"/>
              </a:rPr>
              <a:t>!</a:t>
            </a:r>
            <a:endParaRPr lang="en-GB" sz="4000" dirty="0">
              <a:solidFill>
                <a:srgbClr val="7030A0"/>
              </a:solidFill>
              <a:latin typeface="Croobie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30001"/>
            <a:ext cx="3657600" cy="426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A9532D">
                <a:alpha val="40000"/>
              </a:srgbClr>
            </a:glow>
            <a:softEdge rad="31750"/>
          </a:effectLst>
        </p:spPr>
      </p:pic>
      <p:pic>
        <p:nvPicPr>
          <p:cNvPr id="1027" name="Picture 3" descr="C:\Documents and Settings\e\Local Settings\Temporary Internet Files\Content.IE5\N8PCSXFW\MMj0219073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1214446" cy="123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85728"/>
            <a:ext cx="6480048" cy="1752600"/>
          </a:xfrm>
        </p:spPr>
        <p:txBody>
          <a:bodyPr>
            <a:prstTxWarp prst="textFadeUp">
              <a:avLst>
                <a:gd name="adj" fmla="val 29335"/>
              </a:avLst>
            </a:prstTxWarp>
            <a:noAutofit/>
          </a:bodyPr>
          <a:lstStyle/>
          <a:p>
            <a:endParaRPr lang="en-GB" sz="8800" dirty="0" smtClean="0"/>
          </a:p>
          <a:p>
            <a:pPr algn="ctr"/>
            <a:r>
              <a:rPr lang="en-GB" sz="287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El Sol</a:t>
            </a:r>
            <a:endParaRPr lang="en-GB" sz="287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 descr="89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89" t="4478" r="5629" b="3731"/>
          <a:stretch>
            <a:fillRect/>
          </a:stretch>
        </p:blipFill>
        <p:spPr>
          <a:xfrm>
            <a:off x="1428728" y="2071678"/>
            <a:ext cx="5357850" cy="4393437"/>
          </a:xfrm>
          <a:prstGeom prst="rect">
            <a:avLst/>
          </a:prstGeom>
        </p:spPr>
      </p:pic>
      <p:pic>
        <p:nvPicPr>
          <p:cNvPr id="1026" name="Picture 2" descr="C:\Documents and Settings\e\Local Settings\Temporary Internet Files\Content.IE5\N8PCSXFW\MMj0219082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14356"/>
            <a:ext cx="1427181" cy="144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1643050"/>
            <a:ext cx="8286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Tine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planteta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                                   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muy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grande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y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calor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Pero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no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realmenta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la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planeta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porque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el sol. ¡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Creo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que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el sol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es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fantástico</a:t>
            </a:r>
            <a:r>
              <a:rPr lang="en-GB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effectLst>
                  <a:glow rad="228600">
                    <a:srgbClr val="F9FF01">
                      <a:alpha val="40000"/>
                    </a:srgbClr>
                  </a:glow>
                </a:effectLst>
              </a:rPr>
              <a:t>El Sol</a:t>
            </a:r>
            <a:endParaRPr lang="en-GB" sz="7200" dirty="0">
              <a:effectLst>
                <a:glow rad="228600">
                  <a:srgbClr val="F9FF01">
                    <a:alpha val="40000"/>
                  </a:srgbClr>
                </a:glow>
              </a:effectLst>
            </a:endParaRPr>
          </a:p>
        </p:txBody>
      </p:sp>
      <p:pic>
        <p:nvPicPr>
          <p:cNvPr id="2050" name="Picture 2" descr="C:\Documents and Settings\e\Local Settings\Temporary Internet Files\Content.IE5\AKKSTEIV\MMj0219083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1231900" cy="124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\Local Settings\Temporary Internet Files\Content.IE5\AKKSTEIV\MMj021907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761145" cy="1785950"/>
          </a:xfrm>
          <a:prstGeom prst="rect">
            <a:avLst/>
          </a:prstGeom>
          <a:noFill/>
        </p:spPr>
      </p:pic>
      <p:pic>
        <p:nvPicPr>
          <p:cNvPr id="3076" name="Picture 4" descr="C:\Documents and Settings\e\Local Settings\Temporary Internet Files\Content.IE5\AKKSTEIV\MMj0219079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6"/>
            <a:ext cx="1711038" cy="1735137"/>
          </a:xfrm>
          <a:prstGeom prst="rect">
            <a:avLst/>
          </a:prstGeom>
          <a:noFill/>
        </p:spPr>
      </p:pic>
      <p:pic>
        <p:nvPicPr>
          <p:cNvPr id="3078" name="Picture 6" descr="C:\Documents and Settings\e\Local Settings\Temporary Internet Files\Content.IE5\AKKSTEIV\MMj0219078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1690699" cy="1714512"/>
          </a:xfrm>
          <a:prstGeom prst="rect">
            <a:avLst/>
          </a:prstGeom>
          <a:noFill/>
        </p:spPr>
      </p:pic>
      <p:pic>
        <p:nvPicPr>
          <p:cNvPr id="3079" name="Picture 7" descr="C:\Documents and Settings\e\Local Settings\Temporary Internet Files\Content.IE5\N8PCSXFW\MMj0219075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929066"/>
            <a:ext cx="1939608" cy="1966926"/>
          </a:xfrm>
          <a:prstGeom prst="rect">
            <a:avLst/>
          </a:prstGeom>
          <a:noFill/>
        </p:spPr>
      </p:pic>
      <p:pic>
        <p:nvPicPr>
          <p:cNvPr id="3080" name="Picture 8" descr="C:\Documents and Settings\e\Local Settings\Temporary Internet Files\Content.IE5\PWZM1U5W\MMj0219076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929066"/>
            <a:ext cx="1900225" cy="1926989"/>
          </a:xfrm>
          <a:prstGeom prst="rect">
            <a:avLst/>
          </a:prstGeom>
          <a:noFill/>
        </p:spPr>
      </p:pic>
      <p:pic>
        <p:nvPicPr>
          <p:cNvPr id="3081" name="Picture 9" descr="C:\Documents and Settings\e\Local Settings\Temporary Internet Files\Content.IE5\JR1XPF3W\MMj02190740000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071942"/>
            <a:ext cx="1962972" cy="199062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71472" y="2428868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Mercurio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3786182" y="2428868"/>
            <a:ext cx="11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Tierra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643702" y="2428868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Mars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00100" y="3286124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Urano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3786182" y="3357562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Neptuno</a:t>
            </a:r>
            <a:endParaRPr lang="en-GB" sz="2800" dirty="0"/>
          </a:p>
        </p:txBody>
      </p:sp>
      <p:sp>
        <p:nvSpPr>
          <p:cNvPr id="20" name="Rectangle 19"/>
          <p:cNvSpPr/>
          <p:nvPr/>
        </p:nvSpPr>
        <p:spPr>
          <a:xfrm>
            <a:off x="7000892" y="3357562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 smtClean="0"/>
              <a:t>Plutón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115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¡Saturno!</vt:lpstr>
      <vt:lpstr>Saturno</vt:lpstr>
      <vt:lpstr>Slide 3</vt:lpstr>
      <vt:lpstr>Venus</vt:lpstr>
      <vt:lpstr>Slide 5</vt:lpstr>
      <vt:lpstr>Júpiter</vt:lpstr>
      <vt:lpstr>Slide 7</vt:lpstr>
      <vt:lpstr>El Sol</vt:lpstr>
      <vt:lpstr>Slide 9</vt:lpstr>
      <vt:lpstr>Slide 10</vt:lpstr>
    </vt:vector>
  </TitlesOfParts>
  <Company>HTSS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¡Saturno!</dc:title>
  <dc:creator>HTSS User</dc:creator>
  <cp:lastModifiedBy>e</cp:lastModifiedBy>
  <cp:revision>15</cp:revision>
  <dcterms:created xsi:type="dcterms:W3CDTF">2010-03-04T11:48:48Z</dcterms:created>
  <dcterms:modified xsi:type="dcterms:W3CDTF">2010-03-07T18:05:44Z</dcterms:modified>
</cp:coreProperties>
</file>