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C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FF0000"/>
            </a:gs>
            <a:gs pos="50000">
              <a:srgbClr val="F6DC1E"/>
            </a:gs>
            <a:gs pos="92000">
              <a:srgbClr val="FF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97AED-9E65-438E-820C-1C72C9745FB4}" type="datetimeFigureOut">
              <a:rPr lang="en-US" smtClean="0"/>
              <a:t>3/4/2010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F7C4-B927-4688-8596-1880E976FB7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50976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Los Planetas!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6494" y="5357826"/>
            <a:ext cx="53810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Sistema Solar!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9" name="Picture 8" descr="solar 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428868"/>
            <a:ext cx="2607698" cy="15097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tu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571744"/>
            <a:ext cx="2755795" cy="21478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158" y="428604"/>
            <a:ext cx="46103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Saturno!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ra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357430"/>
            <a:ext cx="2500325" cy="24818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0034" y="500042"/>
            <a:ext cx="421801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ranus!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lu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143116"/>
            <a:ext cx="2619389" cy="26193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8596" y="285728"/>
            <a:ext cx="39412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Pluton!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85728"/>
            <a:ext cx="3924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Las Planetas!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6024" y="1643050"/>
            <a:ext cx="8832033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sol es muy grande y brillante.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Venus es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fantastico pero es pequeno y bastante calor.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!Pluton es me favorito planeta pero es muy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pequeno! Júpiter es mas grande planeta y </a:t>
            </a:r>
          </a:p>
          <a:p>
            <a:pPr algn="ctr"/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úpiter es el quinto planeta.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Hay muchas estrellas y una luna. </a:t>
            </a:r>
          </a:p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7365" y="571480"/>
            <a:ext cx="33153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 Sol!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428868"/>
            <a:ext cx="2481276" cy="248127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643182"/>
            <a:ext cx="2786082" cy="209074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720" y="357166"/>
            <a:ext cx="44422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Luna!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857496"/>
            <a:ext cx="2580096" cy="21097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158" y="357166"/>
            <a:ext cx="67096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Las Estrallas</a:t>
            </a:r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rc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857496"/>
            <a:ext cx="2090748" cy="20907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20" y="428604"/>
            <a:ext cx="52792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Mercurio!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428868"/>
            <a:ext cx="2837909" cy="21336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5720" y="285728"/>
            <a:ext cx="368184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Venus!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428868"/>
            <a:ext cx="2286011" cy="22860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282" y="214290"/>
            <a:ext cx="49810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Tierra!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357430"/>
            <a:ext cx="2171711" cy="21717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7158" y="357166"/>
            <a:ext cx="37379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Marte!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upi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000240"/>
            <a:ext cx="2519376" cy="25193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4282" y="357166"/>
            <a:ext cx="40857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Júpiter!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5</cp:revision>
  <dcterms:created xsi:type="dcterms:W3CDTF">2010-03-04T11:48:50Z</dcterms:created>
  <dcterms:modified xsi:type="dcterms:W3CDTF">2010-03-04T12:33:53Z</dcterms:modified>
</cp:coreProperties>
</file>