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30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4660"/>
  </p:normalViewPr>
  <p:slideViewPr>
    <p:cSldViewPr>
      <p:cViewPr varScale="1">
        <p:scale>
          <a:sx n="69" d="100"/>
          <a:sy n="69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14F8-BA92-412C-AEF8-47FCC9D75041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F380-C273-44C4-A85A-0CB268A123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14F8-BA92-412C-AEF8-47FCC9D75041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F380-C273-44C4-A85A-0CB268A123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14F8-BA92-412C-AEF8-47FCC9D75041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F380-C273-44C4-A85A-0CB268A123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14F8-BA92-412C-AEF8-47FCC9D75041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F380-C273-44C4-A85A-0CB268A123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14F8-BA92-412C-AEF8-47FCC9D75041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F380-C273-44C4-A85A-0CB268A123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14F8-BA92-412C-AEF8-47FCC9D75041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F380-C273-44C4-A85A-0CB268A123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14F8-BA92-412C-AEF8-47FCC9D75041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F380-C273-44C4-A85A-0CB268A123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14F8-BA92-412C-AEF8-47FCC9D75041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F380-C273-44C4-A85A-0CB268A123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14F8-BA92-412C-AEF8-47FCC9D75041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F380-C273-44C4-A85A-0CB268A123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14F8-BA92-412C-AEF8-47FCC9D75041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F380-C273-44C4-A85A-0CB268A123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14F8-BA92-412C-AEF8-47FCC9D75041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F380-C273-44C4-A85A-0CB268A123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26000">
              <a:srgbClr val="F530FA">
                <a:alpha val="91000"/>
              </a:srgbClr>
            </a:gs>
            <a:gs pos="100000">
              <a:schemeClr val="accent1">
                <a:tint val="23500"/>
                <a:satMod val="160000"/>
              </a:schemeClr>
            </a:gs>
          </a:gsLst>
          <a:lin ang="14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714F8-BA92-412C-AEF8-47FCC9D75041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6F380-C273-44C4-A85A-0CB268A1238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Les sports olympiques.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By Bethany Stephenson.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Hockey.</a:t>
            </a:r>
            <a:endParaRPr lang="en-GB" dirty="0"/>
          </a:p>
        </p:txBody>
      </p:sp>
      <p:pic>
        <p:nvPicPr>
          <p:cNvPr id="1026" name="Picture 2" descr="C:\Documents and Settings\TEMP\Local Settings\Temporary Internet Files\Content.IE5\GC7C8SP0\MC90012111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3429000"/>
            <a:ext cx="3235603" cy="288103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71472" y="1857364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Je joue au hockey deux fois par semaine parce que c’est super.</a:t>
            </a:r>
            <a:endParaRPr lang="en-GB" sz="2400" dirty="0"/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Football.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42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/>
              <a:t>je joue au football une fois par semaine.</a:t>
            </a:r>
            <a:endParaRPr lang="en-GB" sz="2400" dirty="0"/>
          </a:p>
        </p:txBody>
      </p:sp>
      <p:pic>
        <p:nvPicPr>
          <p:cNvPr id="2050" name="Picture 2" descr="C:\Documents and Settings\TEMP\Local Settings\Temporary Internet Files\Content.IE5\BK965JDN\MC90041255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3000372"/>
            <a:ext cx="2864494" cy="2841669"/>
          </a:xfrm>
          <a:prstGeom prst="rect">
            <a:avLst/>
          </a:prstGeom>
          <a:noFill/>
        </p:spPr>
      </p:pic>
    </p:spTree>
  </p:cSld>
  <p:clrMapOvr>
    <a:masterClrMapping/>
  </p:clrMapOvr>
  <p:transition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Rugby.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72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/>
              <a:t>je joue toujours au rugby.</a:t>
            </a:r>
            <a:endParaRPr lang="en-GB" sz="2400" dirty="0"/>
          </a:p>
        </p:txBody>
      </p:sp>
      <p:pic>
        <p:nvPicPr>
          <p:cNvPr id="2050" name="Picture 2" descr="C:\Documents and Settings\y07.stephensonb\Local Settings\Temporary Internet Files\Content.IE5\6BGI0QIQ\MC90035365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2265866"/>
            <a:ext cx="3500462" cy="4592133"/>
          </a:xfrm>
          <a:prstGeom prst="rect">
            <a:avLst/>
          </a:prstGeom>
          <a:noFill/>
        </p:spPr>
      </p:pic>
    </p:spTree>
  </p:cSld>
  <p:clrMapOvr>
    <a:masterClrMapping/>
  </p:clrMapOvr>
  <p:transition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en-GB" dirty="0" smtClean="0"/>
              <a:t>Tennis.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14001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/>
              <a:t>Je joue au tennis trois fais par semaine. </a:t>
            </a:r>
            <a:endParaRPr lang="en-GB" sz="2400" dirty="0"/>
          </a:p>
        </p:txBody>
      </p:sp>
      <p:pic>
        <p:nvPicPr>
          <p:cNvPr id="4099" name="Picture 3" descr="C:\Documents and Settings\TEMP\Local Settings\Temporary Internet Files\Content.IE5\ZVGQICVS\MC90015488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3500438"/>
            <a:ext cx="3402386" cy="3033350"/>
          </a:xfrm>
          <a:prstGeom prst="rect">
            <a:avLst/>
          </a:prstGeom>
          <a:noFill/>
        </p:spPr>
      </p:pic>
    </p:spTree>
  </p:cSld>
  <p:clrMapOvr>
    <a:masterClrMapping/>
  </p:clrMapOvr>
  <p:transition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Badminton.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1428736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Je joue souvent au badminton.</a:t>
            </a:r>
            <a:endParaRPr lang="en-GB" sz="2400" dirty="0"/>
          </a:p>
        </p:txBody>
      </p:sp>
      <p:pic>
        <p:nvPicPr>
          <p:cNvPr id="3074" name="Picture 2" descr="C:\Documents and Settings\y07.stephensonb\Local Settings\Temporary Internet Files\Content.IE5\V9UZL802\MC900241607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2285992"/>
            <a:ext cx="3761862" cy="3676279"/>
          </a:xfrm>
          <a:prstGeom prst="rect">
            <a:avLst/>
          </a:prstGeom>
          <a:noFill/>
        </p:spPr>
      </p:pic>
    </p:spTree>
  </p:cSld>
  <p:clrMapOvr>
    <a:masterClrMapping/>
  </p:clrMapOvr>
  <p:transition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Basketball.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357290" y="1428736"/>
            <a:ext cx="6715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Je  joue quelquefois au basketball.</a:t>
            </a:r>
            <a:endParaRPr lang="en-GB" sz="2400" dirty="0"/>
          </a:p>
        </p:txBody>
      </p:sp>
      <p:pic>
        <p:nvPicPr>
          <p:cNvPr id="4098" name="Picture 2" descr="C:\Documents and Settings\y07.stephensonb\Local Settings\Temporary Internet Files\Content.IE5\K21II2U6\MC90029623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2428868"/>
            <a:ext cx="3269688" cy="3545137"/>
          </a:xfrm>
          <a:prstGeom prst="rect">
            <a:avLst/>
          </a:prstGeom>
          <a:noFill/>
        </p:spPr>
      </p:pic>
    </p:spTree>
  </p:cSld>
  <p:clrMapOvr>
    <a:masterClrMapping/>
  </p:clrMapOvr>
  <p:transition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69</Words>
  <Application>Microsoft Office PowerPoint</Application>
  <PresentationFormat>On-screen Show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Les sports olympiques.</vt:lpstr>
      <vt:lpstr>Hockey.</vt:lpstr>
      <vt:lpstr>Football.</vt:lpstr>
      <vt:lpstr>Rugby.</vt:lpstr>
      <vt:lpstr>Tennis. </vt:lpstr>
      <vt:lpstr>Badminton.</vt:lpstr>
      <vt:lpstr>Basketball.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Olympic sports.</dc:title>
  <dc:creator>HTSS</dc:creator>
  <cp:lastModifiedBy>HTSS User</cp:lastModifiedBy>
  <cp:revision>11</cp:revision>
  <dcterms:created xsi:type="dcterms:W3CDTF">2010-05-04T12:49:12Z</dcterms:created>
  <dcterms:modified xsi:type="dcterms:W3CDTF">2010-05-25T13:08:03Z</dcterms:modified>
</cp:coreProperties>
</file>