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4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5CB0-A66C-455B-8B2A-E942B67F5214}" type="datetimeFigureOut">
              <a:rPr lang="en-US" smtClean="0"/>
              <a:pPr/>
              <a:t>3/16/2010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.uk/imgres?imgurl=http://www.wwu.edu/depts/skywise/planets/mercury.jpg&amp;imgrefurl=http://www.wwu.edu/depts/skywise/a101_planets.html&amp;usg=__N8t8qAUg6q4FfoBHaX8MDrqlMFk=&amp;h=800&amp;w=800&amp;sz=97&amp;hl=en&amp;start=18&amp;itbs=1&amp;tbnid=1zPokRYrHow2BM:&amp;tbnh=143&amp;tbnw=143&amp;prev=/images?q=mercury&amp;hl=en&amp;safe=vss&amp;gbv=2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uk/imgres?imgurl=http://blogs.sundaymercury.net/weirdscience/assets_c/2009/08/venus1-thumb-450x504.jpg&amp;imgrefurl=http://blogs.sundaymercury.net/weirdscience/2009/08/vicious-venus.html&amp;usg=__IfkwMibWFinGbw_dMV2VOJK0Mqo=&amp;h=336&amp;w=300&amp;sz=26&amp;hl=en&amp;start=2&amp;itbs=1&amp;tbnid=kmJc249Iky3T3M:&amp;tbnh=119&amp;tbnw=106&amp;prev=/images%3Fq%3Dvenus%26hl%3Den%26safe%3Dvss%26gbv%3D2%26tbs%3Disch: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.uk/imgres?imgurl=http://starryskies.com/solar_system/uranus/uranus1.jpg&amp;imgrefurl=http://starryskies.com/solar_system/uranus/uranus.html&amp;usg=__1XluFuJ4xXoSnY6S8mI9EkNutFA=&amp;h=338&amp;w=338&amp;sz=8&amp;hl=en&amp;start=8&amp;itbs=1&amp;tbnid=BkQQmaOcgyo3aM:&amp;tbnh=119&amp;tbnw=119&amp;prev=/images%3Fq%3Duranus%26hl%3Den%26safe%3Dvss%26gbv%3D2%26tbs%3Disch: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.uk/imgres?imgurl=http://learnjavafx.typepad.com/weblog/images/2008/02/07/pluto.jpg&amp;imgrefurl=http://learnjavafx.typepad.com/weblog/2008/02/getting-plutoed.html&amp;usg=__lbDNMY6FIUkB0DuZeh9TvXL1M2k=&amp;h=500&amp;w=500&amp;sz=34&amp;hl=en&amp;start=2&amp;itbs=1&amp;tbnid=heDKzF3Gw5nQcM:&amp;tbnh=130&amp;tbnw=130&amp;prev=/images%3Fq%3Dpluto%2Bthe%2Bplanet%26hl%3Den%26safe%3Dvss%26gbv%3D2%26tbs%3Disch: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04" y="0"/>
            <a:ext cx="53835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Les planets</a:t>
            </a:r>
          </a:p>
        </p:txBody>
      </p:sp>
      <p:pic>
        <p:nvPicPr>
          <p:cNvPr id="14340" name="Picture 4" descr="http://helensguidetothegalaxy.files.wordpress.com/2009/04/001-solar_system-my-fant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96179"/>
            <a:ext cx="7786710" cy="546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0"/>
            <a:ext cx="32576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soleil</a:t>
            </a:r>
            <a:endParaRPr lang="en-US" sz="7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 descr="http://cache.boston.com/universal/site_graphics/blogs/bigpicture/sol_10_13/sol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14488"/>
            <a:ext cx="4876800" cy="4333875"/>
          </a:xfrm>
          <a:prstGeom prst="rect">
            <a:avLst/>
          </a:prstGeom>
          <a:noFill/>
        </p:spPr>
      </p:pic>
      <p:sp>
        <p:nvSpPr>
          <p:cNvPr id="4" name="Horizontal Scroll 3"/>
          <p:cNvSpPr/>
          <p:nvPr/>
        </p:nvSpPr>
        <p:spPr>
          <a:xfrm>
            <a:off x="500034" y="1857364"/>
            <a:ext cx="3429024" cy="314327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Le soleil est tres enorme et chaud et pas du tout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1zPokRYrHow2BM:http://www.wwu.edu/depts/skywise/planets/mercu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00" y="2071678"/>
            <a:ext cx="3571900" cy="3571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94111" y="0"/>
            <a:ext cx="37364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mercure</a:t>
            </a:r>
            <a:endParaRPr lang="en-US" sz="8000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071538" y="2428868"/>
            <a:ext cx="3357586" cy="3357586"/>
          </a:xfrm>
          <a:prstGeom prst="vertic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Georgia" pitchFamily="18" charset="0"/>
              </a:rPr>
              <a:t>Mercure est assez grand et chaud. C’est beau ! </a:t>
            </a:r>
            <a:endParaRPr lang="en-GB" sz="2400" dirty="0">
              <a:latin typeface="Georgia" pitchFamily="18" charset="0"/>
            </a:endParaRP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6423" y="0"/>
            <a:ext cx="35293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Terre</a:t>
            </a:r>
            <a:endParaRPr lang="en-US" sz="80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434" name="Picture 2" descr="http://www.instablogsimages.com/images/2007/08/01/our-beautiful-earth_5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28802"/>
            <a:ext cx="3857620" cy="3857620"/>
          </a:xfrm>
          <a:prstGeom prst="rect">
            <a:avLst/>
          </a:prstGeom>
          <a:noFill/>
        </p:spPr>
      </p:pic>
      <p:sp>
        <p:nvSpPr>
          <p:cNvPr id="5" name="Vertical Scroll 4"/>
          <p:cNvSpPr/>
          <p:nvPr/>
        </p:nvSpPr>
        <p:spPr>
          <a:xfrm>
            <a:off x="642910" y="1928802"/>
            <a:ext cx="3857652" cy="3429024"/>
          </a:xfrm>
          <a:prstGeom prst="verticalScroll">
            <a:avLst/>
          </a:prstGeom>
          <a:solidFill>
            <a:srgbClr val="7030A0"/>
          </a:solidFill>
          <a:ln>
            <a:solidFill>
              <a:srgbClr val="C60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Georgia" pitchFamily="18" charset="0"/>
              </a:rPr>
              <a:t>La Terre est beau et un pue de tallie moyenne. C’est assez chaud.</a:t>
            </a:r>
            <a:endParaRPr lang="en-GB" sz="28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64" y="0"/>
            <a:ext cx="25753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mars</a:t>
            </a:r>
            <a:endParaRPr lang="en-US" sz="8800" b="1" u="sng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458" name="Picture 2" descr="http://www.blogspan.org/images/blogs/3-2007/mars-9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2071678"/>
            <a:ext cx="3819525" cy="3752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0100" y="2428868"/>
            <a:ext cx="2643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I Mars est assez petite et très chaud pense qu'il est beau!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7158" y="1785926"/>
            <a:ext cx="4429156" cy="4143404"/>
          </a:xfrm>
          <a:prstGeom prst="ellipse">
            <a:avLst/>
          </a:prstGeom>
          <a:solidFill>
            <a:srgbClr val="C60465">
              <a:alpha val="0"/>
            </a:srgbClr>
          </a:solidFill>
          <a:ln>
            <a:solidFill>
              <a:srgbClr val="C60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-142900"/>
            <a:ext cx="42819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phabetSoup Tilt BT" pitchFamily="82" charset="0"/>
              </a:rPr>
              <a:t>Venus</a:t>
            </a:r>
            <a:endParaRPr lang="en-US" sz="8800" b="1" u="sng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lphabetSoup Tilt BT" pitchFamily="82" charset="0"/>
            </a:endParaRPr>
          </a:p>
        </p:txBody>
      </p:sp>
      <p:pic>
        <p:nvPicPr>
          <p:cNvPr id="1026" name="Picture 2" descr="http://t0.gstatic.com/images?q=tbn:kmJc249Iky3T3M:http://blogs.sundaymercury.net/weirdscience/assets_c/2009/08/venus1-thumb-450x5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508" y="2000240"/>
            <a:ext cx="3563492" cy="40005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57356" y="3214686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60465"/>
                </a:solidFill>
                <a:latin typeface="Candy Square BTN Striped" pitchFamily="34" charset="0"/>
              </a:rPr>
              <a:t>Vénus est assez petit mais a d'excellentes fonctionnalités et je pense qu'il est très beau!</a:t>
            </a:r>
            <a:endParaRPr lang="en-GB" b="1" dirty="0">
              <a:solidFill>
                <a:srgbClr val="C60465"/>
              </a:solidFill>
              <a:latin typeface="Candy Square BTN Strip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420" y="3025260"/>
            <a:ext cx="285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!</a:t>
            </a:r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 rot="4111923">
            <a:off x="500151" y="1449350"/>
            <a:ext cx="5213966" cy="4889892"/>
          </a:xfrm>
          <a:prstGeom prst="star5">
            <a:avLst/>
          </a:prstGeom>
          <a:solidFill>
            <a:srgbClr val="7030A0">
              <a:alpha val="0"/>
            </a:srgbClr>
          </a:solidFill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0.gstatic.com/images?q=tbn:BkQQmaOcgyo3aM:http://starryskies.com/solar_system/uranus/uranu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90" y="1928802"/>
            <a:ext cx="3786210" cy="3786214"/>
          </a:xfrm>
          <a:prstGeom prst="rect">
            <a:avLst/>
          </a:prstGeom>
          <a:noFill/>
        </p:spPr>
      </p:pic>
      <p:sp>
        <p:nvSpPr>
          <p:cNvPr id="3" name="Heart 2"/>
          <p:cNvSpPr/>
          <p:nvPr/>
        </p:nvSpPr>
        <p:spPr>
          <a:xfrm>
            <a:off x="785786" y="2285992"/>
            <a:ext cx="3500462" cy="3643338"/>
          </a:xfrm>
          <a:prstGeom prst="heart">
            <a:avLst/>
          </a:prstGeom>
          <a:solidFill>
            <a:schemeClr val="accent1">
              <a:alpha val="0"/>
            </a:schemeClr>
          </a:solidFill>
          <a:ln w="342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Uranus est tres grand and beau. cest  assez froid.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98" y="0"/>
            <a:ext cx="3518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Uranus</a:t>
            </a:r>
            <a:endParaRPr lang="en-US" sz="88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0"/>
            <a:ext cx="343908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y Square BTN Striped" pitchFamily="34" charset="0"/>
              </a:rPr>
              <a:t>pluton</a:t>
            </a:r>
            <a:endParaRPr lang="en-US" sz="115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y Square BTN Striped" pitchFamily="34" charset="0"/>
            </a:endParaRPr>
          </a:p>
        </p:txBody>
      </p:sp>
      <p:pic>
        <p:nvPicPr>
          <p:cNvPr id="20482" name="Picture 2" descr="http://t2.gstatic.com/images?q=tbn:heDKzF3Gw5nQcM:http://learnjavafx.typepad.com/weblog/images/2008/02/07/plu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2143116"/>
            <a:ext cx="4286280" cy="428628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857224" y="2285992"/>
            <a:ext cx="3643338" cy="41434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C60465"/>
                </a:solidFill>
              </a:rPr>
              <a:t>Pluton est tres miniscule et est assez froid .</a:t>
            </a:r>
            <a:endParaRPr lang="en-GB" sz="4400" dirty="0">
              <a:solidFill>
                <a:srgbClr val="C6046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98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HTSS User</dc:creator>
  <cp:lastModifiedBy>HTSS User</cp:lastModifiedBy>
  <cp:revision>8</cp:revision>
  <dcterms:created xsi:type="dcterms:W3CDTF">2010-02-23T11:55:26Z</dcterms:created>
  <dcterms:modified xsi:type="dcterms:W3CDTF">2010-03-16T12:30:08Z</dcterms:modified>
</cp:coreProperties>
</file>