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CCFE-7D31-4D96-8C6A-E069C999D013}" type="datetimeFigureOut">
              <a:rPr lang="en-US" smtClean="0"/>
              <a:pPr/>
              <a:t>3/18/2010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11ABA-C5DB-4360-ACFE-308858F3FB4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19716040">
            <a:off x="-262779" y="1937291"/>
            <a:ext cx="6873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Mon extraterrestre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 descr="C:\Documents and Settings\y09.watsonb\Local Settings\Temporary Internet Files\Content.IE5\AYTORGB7\MCj042982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7050">
            <a:off x="3443441" y="2491771"/>
            <a:ext cx="1533525" cy="17875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643306" y="5934670"/>
            <a:ext cx="5401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Ben Watson 7s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3" descr="C:\Documents and Settings\y09.watsonb\Local Settings\Temporary Internet Files\Content.IE5\AYTORGB7\MCj042982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7050">
            <a:off x="371638" y="4793258"/>
            <a:ext cx="1533525" cy="1787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143240" y="142852"/>
            <a:ext cx="2483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Bonjour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1928802"/>
            <a:ext cx="6643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Bonjour, Cava? Je m’apple Ziggydibob! Jai quatre vingt douze ans. J’habite Martune Mars et Saturne mis ensemble. Martune est brun et petite.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71670" y="2571744"/>
            <a:ext cx="38372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Cest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genial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2" y="4214818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Martune est la premiere planete. J’adore Francais et Sport, je deteste Histoire</a:t>
            </a:r>
            <a:endParaRPr lang="en-GB" dirty="0"/>
          </a:p>
        </p:txBody>
      </p:sp>
      <p:pic>
        <p:nvPicPr>
          <p:cNvPr id="2050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4929198"/>
            <a:ext cx="1570776" cy="1730721"/>
          </a:xfrm>
          <a:prstGeom prst="rect">
            <a:avLst/>
          </a:prstGeom>
          <a:noFill/>
        </p:spPr>
      </p:pic>
      <p:pic>
        <p:nvPicPr>
          <p:cNvPr id="2051" name="Picture 3" descr="C:\Documents and Settings\y09.watsonb\Local Settings\Temporary Internet Files\Content.IE5\83DO2Y94\MCj0415348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857760"/>
            <a:ext cx="2921289" cy="200024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3" descr="C:\Documents and Settings\y09.watsonb\Local Settings\Temporary Internet Files\Content.IE5\AYTORGB7\MCj042982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7050">
            <a:off x="371637" y="4793259"/>
            <a:ext cx="1533525" cy="17875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 rot="20350082">
            <a:off x="-136444" y="1605235"/>
            <a:ext cx="9197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Extraterrestre description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3306" y="3500438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Je suis rouge. Jai Canq yeux jaunes. Jai douze bras avec neuf doigts jai canc pieds avec un doigts de pied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071802" y="5000636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Jadore astronautes parce que jadore rencountre noveaw gens et aliens</a:t>
            </a:r>
            <a:endParaRPr lang="en-GB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42910" y="214290"/>
            <a:ext cx="79308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Proffeseres extraterretstre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2" descr="http://1.0.128.246/user/59/111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2820531" cy="2136766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285852" y="2857496"/>
            <a:ext cx="214314" cy="2143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571604" y="2857496"/>
            <a:ext cx="214314" cy="2143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http://1.0.128.246/user/59/1104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000372"/>
            <a:ext cx="1905001" cy="1428750"/>
          </a:xfrm>
          <a:prstGeom prst="rect">
            <a:avLst/>
          </a:prstGeom>
          <a:noFill/>
        </p:spPr>
      </p:pic>
      <p:sp>
        <p:nvSpPr>
          <p:cNvPr id="12" name="Oval 11"/>
          <p:cNvSpPr/>
          <p:nvPr/>
        </p:nvSpPr>
        <p:spPr>
          <a:xfrm>
            <a:off x="3714744" y="3571876"/>
            <a:ext cx="142876" cy="1428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857620" y="3571876"/>
            <a:ext cx="142876" cy="1428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Up Arrow 14"/>
          <p:cNvSpPr/>
          <p:nvPr/>
        </p:nvSpPr>
        <p:spPr>
          <a:xfrm rot="19251024">
            <a:off x="1071538" y="2285992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Up Arrow 15"/>
          <p:cNvSpPr/>
          <p:nvPr/>
        </p:nvSpPr>
        <p:spPr>
          <a:xfrm rot="1749664">
            <a:off x="1580846" y="2264664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Up Arrow 16"/>
          <p:cNvSpPr/>
          <p:nvPr/>
        </p:nvSpPr>
        <p:spPr>
          <a:xfrm rot="19251024">
            <a:off x="3509672" y="3193358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Up Arrow 17"/>
          <p:cNvSpPr/>
          <p:nvPr/>
        </p:nvSpPr>
        <p:spPr>
          <a:xfrm rot="1948039">
            <a:off x="3938301" y="3121920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http://1.0.128.246/user/59/1096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000372"/>
            <a:ext cx="1905001" cy="1428750"/>
          </a:xfrm>
          <a:prstGeom prst="rect">
            <a:avLst/>
          </a:prstGeom>
          <a:noFill/>
        </p:spPr>
      </p:pic>
      <p:sp>
        <p:nvSpPr>
          <p:cNvPr id="20" name="Oval 19"/>
          <p:cNvSpPr/>
          <p:nvPr/>
        </p:nvSpPr>
        <p:spPr>
          <a:xfrm>
            <a:off x="5643570" y="3500438"/>
            <a:ext cx="142876" cy="1428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857884" y="3500438"/>
            <a:ext cx="142876" cy="1428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Up Arrow 21"/>
          <p:cNvSpPr/>
          <p:nvPr/>
        </p:nvSpPr>
        <p:spPr>
          <a:xfrm rot="19251024">
            <a:off x="5367061" y="3050481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1981293">
            <a:off x="5932131" y="3049383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C:\Documents and Settings\y09.watsonb\Local Settings\Temporary Internet Files\Content.IE5\AYTORGB7\MCj042982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527050">
            <a:off x="371637" y="4793259"/>
            <a:ext cx="1533525" cy="17875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3" descr="C:\Documents and Settings\y09.watsonb\Local Settings\Temporary Internet Files\Content.IE5\AYTORGB7\MCj042982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052" y="142852"/>
            <a:ext cx="7456038" cy="6715148"/>
          </a:xfrm>
          <a:prstGeom prst="rect">
            <a:avLst/>
          </a:prstGeom>
          <a:noFill/>
        </p:spPr>
      </p:pic>
      <p:sp>
        <p:nvSpPr>
          <p:cNvPr id="7" name="Smiley Face 6"/>
          <p:cNvSpPr/>
          <p:nvPr/>
        </p:nvSpPr>
        <p:spPr>
          <a:xfrm>
            <a:off x="142844" y="5357826"/>
            <a:ext cx="1357322" cy="12858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1142984"/>
            <a:ext cx="2085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Auvoir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Cath</cp:lastModifiedBy>
  <cp:revision>4</cp:revision>
  <dcterms:created xsi:type="dcterms:W3CDTF">2010-03-18T10:36:57Z</dcterms:created>
  <dcterms:modified xsi:type="dcterms:W3CDTF">2010-03-18T19:57:05Z</dcterms:modified>
</cp:coreProperties>
</file>