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CD48-AC8F-4BF0-8493-1621BB639F46}" type="datetimeFigureOut">
              <a:rPr lang="en-US" smtClean="0"/>
              <a:t>3/4/2010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E805-237B-4CC1-9F61-4F8AFE030E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go2.wordpress.com/?id=725X1342&amp;site=cassowary.wordpress.com&amp;url=http%3A%2F%2Fcassowary.files.wordpress.com%2F2008%2F10%2Fsaturn_false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over-web.lausd.k12.ca.us/publish/mscastro/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Les Planets 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42" y="621508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By James Bates 8H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86116" y="1142984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://cache.boston.com/universal/site_graphics/blogs/bigpicture/sol_10_13/sol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857232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El Sol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928802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66FF66"/>
                </a:solidFill>
              </a:rPr>
              <a:t>El Sol es muy</a:t>
            </a:r>
            <a:r>
              <a:rPr lang="en-GB" sz="7200" dirty="0">
                <a:solidFill>
                  <a:srgbClr val="66FF66"/>
                </a:solidFill>
              </a:rPr>
              <a:t> </a:t>
            </a:r>
            <a:r>
              <a:rPr lang="en-GB" sz="7200" dirty="0" smtClean="0">
                <a:solidFill>
                  <a:srgbClr val="66FF66"/>
                </a:solidFill>
              </a:rPr>
              <a:t>grande y Amarillo.</a:t>
            </a:r>
            <a:endParaRPr lang="en-GB" sz="7200" dirty="0">
              <a:solidFill>
                <a:srgbClr val="66FF66"/>
              </a:solidFill>
            </a:endParaRPr>
          </a:p>
        </p:txBody>
      </p:sp>
      <p:pic>
        <p:nvPicPr>
          <p:cNvPr id="5124" name="Picture 4" descr="http://www.solarviews.com/images/VSS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2857500" cy="2857500"/>
          </a:xfrm>
          <a:prstGeom prst="rect">
            <a:avLst/>
          </a:prstGeom>
          <a:noFill/>
        </p:spPr>
      </p:pic>
      <p:pic>
        <p:nvPicPr>
          <p:cNvPr id="9" name="Picture 2" descr="http://cache.boston.com/universal/site_graphics/blogs/bigpicture/sol_10_13/sol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1"/>
            <a:ext cx="1419204" cy="1204897"/>
          </a:xfrm>
          <a:prstGeom prst="rect">
            <a:avLst/>
          </a:prstGeom>
          <a:noFill/>
        </p:spPr>
      </p:pic>
      <p:pic>
        <p:nvPicPr>
          <p:cNvPr id="10" name="Picture 2" descr="http://cache.boston.com/universal/site_graphics/blogs/bigpicture/sol_10_13/sol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1606531" cy="1419212"/>
          </a:xfrm>
          <a:prstGeom prst="rect">
            <a:avLst/>
          </a:prstGeom>
          <a:noFill/>
        </p:spPr>
      </p:pic>
      <p:pic>
        <p:nvPicPr>
          <p:cNvPr id="11" name="Picture 2" descr="http://cache.boston.com/universal/site_graphics/blogs/bigpicture/sol_10_13/sol0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142852"/>
            <a:ext cx="160653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stronomy-blog.com/images/blogs/9-2007/mars-9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50004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FF00"/>
                </a:solidFill>
              </a:rPr>
              <a:t>El Marte</a:t>
            </a:r>
            <a:endParaRPr lang="en-GB" sz="7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928802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</a:rPr>
              <a:t>Marte es rouge el planeta.</a:t>
            </a:r>
            <a:endParaRPr lang="en-GB" sz="8000" dirty="0">
              <a:solidFill>
                <a:srgbClr val="FF0000"/>
              </a:solidFill>
            </a:endParaRPr>
          </a:p>
        </p:txBody>
      </p:sp>
      <p:pic>
        <p:nvPicPr>
          <p:cNvPr id="4104" name="Picture 8" descr="http://www.teslasociety.com/marspi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3116"/>
            <a:ext cx="2357422" cy="235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ivas.org.uk/solsys/images/ve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blogs.sundaymercury.net/weirdscience/assets_c/2009/08/venus1-thumb-450x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558" y="0"/>
            <a:ext cx="1594577" cy="1785926"/>
          </a:xfrm>
          <a:prstGeom prst="rect">
            <a:avLst/>
          </a:prstGeom>
          <a:noFill/>
        </p:spPr>
      </p:pic>
      <p:pic>
        <p:nvPicPr>
          <p:cNvPr id="6" name="Picture 4" descr="http://blogs.sundaymercury.net/weirdscience/assets_c/2009/08/venus1-thumb-450x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929198"/>
            <a:ext cx="1594577" cy="1785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1000108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FF00"/>
                </a:solidFill>
              </a:rPr>
              <a:t>Venus</a:t>
            </a:r>
            <a:endParaRPr lang="en-GB" sz="8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35743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Venus es frio es planeta es pequeño. 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windows.ucar.edu/saturn/images/hst_saturn_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146" name="Picture 2" descr="http://library.thinkquest.org/18652/hst_saturn_nic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829921"/>
            <a:ext cx="3286116" cy="2028079"/>
          </a:xfrm>
          <a:prstGeom prst="rect">
            <a:avLst/>
          </a:prstGeom>
          <a:noFill/>
        </p:spPr>
      </p:pic>
      <p:pic>
        <p:nvPicPr>
          <p:cNvPr id="6150" name="Picture 6" descr="http://scienceblogs.com/startswithabang/upload/2009/10/saturn_when_one_ring_doesnt_ru/saturnPi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2969" cy="2071678"/>
          </a:xfrm>
          <a:prstGeom prst="rect">
            <a:avLst/>
          </a:prstGeom>
          <a:noFill/>
        </p:spPr>
      </p:pic>
      <p:pic>
        <p:nvPicPr>
          <p:cNvPr id="6152" name="Picture 8" descr="http://cassowary.files.wordpress.com/2008/10/saturn_false.jpg?w=300&amp;h=23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2257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57148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FF00"/>
                </a:solidFill>
              </a:rPr>
              <a:t>Saturno</a:t>
            </a:r>
            <a:endParaRPr lang="en-GB" sz="7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571744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B0F0"/>
                </a:solidFill>
              </a:rPr>
              <a:t>Saturno es planeta es 61 lunes y grande.</a:t>
            </a:r>
            <a:endParaRPr lang="en-GB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e.ac.uk/ph/faulkes/web/images/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71480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FF00"/>
                </a:solidFill>
              </a:rPr>
              <a:t>Las estrellas</a:t>
            </a:r>
            <a:endParaRPr lang="en-GB" sz="8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714620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6600CC"/>
                </a:solidFill>
              </a:rPr>
              <a:t>Las estrellas en la noche son bien.</a:t>
            </a:r>
            <a:endParaRPr lang="en-GB" sz="66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HTSS User</dc:creator>
  <cp:lastModifiedBy>HTSS User</cp:lastModifiedBy>
  <cp:revision>6</cp:revision>
  <dcterms:created xsi:type="dcterms:W3CDTF">2010-03-04T11:51:01Z</dcterms:created>
  <dcterms:modified xsi:type="dcterms:W3CDTF">2010-03-04T12:37:12Z</dcterms:modified>
</cp:coreProperties>
</file>