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CCFF66"/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5231-03A1-43A1-9894-6CB1C3B4AA8F}" type="datetimeFigureOut">
              <a:rPr lang="en-US" smtClean="0"/>
              <a:pPr/>
              <a:t>3/19/2010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064CB-9980-4854-9CC6-DBF77EFA0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5231-03A1-43A1-9894-6CB1C3B4AA8F}" type="datetimeFigureOut">
              <a:rPr lang="en-US" smtClean="0"/>
              <a:pPr/>
              <a:t>3/19/2010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064CB-9980-4854-9CC6-DBF77EFA0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5231-03A1-43A1-9894-6CB1C3B4AA8F}" type="datetimeFigureOut">
              <a:rPr lang="en-US" smtClean="0"/>
              <a:pPr/>
              <a:t>3/19/2010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064CB-9980-4854-9CC6-DBF77EFA0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5231-03A1-43A1-9894-6CB1C3B4AA8F}" type="datetimeFigureOut">
              <a:rPr lang="en-US" smtClean="0"/>
              <a:pPr/>
              <a:t>3/19/2010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064CB-9980-4854-9CC6-DBF77EFA0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5231-03A1-43A1-9894-6CB1C3B4AA8F}" type="datetimeFigureOut">
              <a:rPr lang="en-US" smtClean="0"/>
              <a:pPr/>
              <a:t>3/19/2010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064CB-9980-4854-9CC6-DBF77EFA0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5231-03A1-43A1-9894-6CB1C3B4AA8F}" type="datetimeFigureOut">
              <a:rPr lang="en-US" smtClean="0"/>
              <a:pPr/>
              <a:t>3/19/2010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064CB-9980-4854-9CC6-DBF77EFA0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5231-03A1-43A1-9894-6CB1C3B4AA8F}" type="datetimeFigureOut">
              <a:rPr lang="en-US" smtClean="0"/>
              <a:pPr/>
              <a:t>3/19/2010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064CB-9980-4854-9CC6-DBF77EFA0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5231-03A1-43A1-9894-6CB1C3B4AA8F}" type="datetimeFigureOut">
              <a:rPr lang="en-US" smtClean="0"/>
              <a:pPr/>
              <a:t>3/19/2010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064CB-9980-4854-9CC6-DBF77EFA0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5231-03A1-43A1-9894-6CB1C3B4AA8F}" type="datetimeFigureOut">
              <a:rPr lang="en-US" smtClean="0"/>
              <a:pPr/>
              <a:t>3/19/2010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064CB-9980-4854-9CC6-DBF77EFA0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5231-03A1-43A1-9894-6CB1C3B4AA8F}" type="datetimeFigureOut">
              <a:rPr lang="en-US" smtClean="0"/>
              <a:pPr/>
              <a:t>3/19/2010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064CB-9980-4854-9CC6-DBF77EFA0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5231-03A1-43A1-9894-6CB1C3B4AA8F}" type="datetimeFigureOut">
              <a:rPr lang="en-US" smtClean="0"/>
              <a:pPr/>
              <a:t>3/19/2010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064CB-9980-4854-9CC6-DBF77EFA0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45231-03A1-43A1-9894-6CB1C3B4AA8F}" type="datetimeFigureOut">
              <a:rPr lang="en-US" smtClean="0"/>
              <a:pPr/>
              <a:t>3/19/2010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064CB-9980-4854-9CC6-DBF77EFA0E2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/>
          <a:lstStyle/>
          <a:p>
            <a:r>
              <a:rPr lang="en-GB" dirty="0" smtClean="0">
                <a:latin typeface="Accord Heavy SF" pitchFamily="34" charset="0"/>
              </a:rPr>
              <a:t>Mon </a:t>
            </a:r>
            <a:r>
              <a:rPr lang="en-GB" dirty="0" err="1" smtClean="0">
                <a:latin typeface="Accord Heavy SF" pitchFamily="34" charset="0"/>
              </a:rPr>
              <a:t>terreste</a:t>
            </a:r>
            <a:endParaRPr lang="en-GB" dirty="0">
              <a:latin typeface="Accord Heavy SF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57298"/>
            <a:ext cx="6486548" cy="535785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Bonjour !</a:t>
            </a:r>
          </a:p>
          <a:p>
            <a:pPr algn="l"/>
            <a:endParaRPr lang="en-GB" dirty="0">
              <a:solidFill>
                <a:schemeClr val="tx1"/>
              </a:solidFill>
              <a:latin typeface="Accord Heavy SF" pitchFamily="34" charset="0"/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Je m’appelle</a:t>
            </a:r>
            <a:r>
              <a:rPr lang="en-GB" dirty="0">
                <a:solidFill>
                  <a:schemeClr val="tx1"/>
                </a:solidFill>
                <a:latin typeface="Accord Heavy SF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Bob. J’ai 527,791 ans. J’habite a Mars. Mars  est la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quatrieme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planete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. 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Mars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est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rouge 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et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froid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.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J’adore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Mars.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C’est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super.</a:t>
            </a:r>
          </a:p>
          <a:p>
            <a:pPr algn="l"/>
            <a:endParaRPr lang="en-GB" dirty="0">
              <a:solidFill>
                <a:schemeClr val="tx1"/>
              </a:solidFill>
              <a:latin typeface="Accord Heavy SF" pitchFamily="34" charset="0"/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Mon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aniversaire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,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Cest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le 15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fevrier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. J’ai 993 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frères 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et 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25,679 </a:t>
            </a:r>
            <a:r>
              <a:rPr lang="en-GB" smtClean="0">
                <a:solidFill>
                  <a:schemeClr val="tx1"/>
                </a:solidFill>
                <a:latin typeface="Accord Heavy SF" pitchFamily="34" charset="0"/>
              </a:rPr>
              <a:t>soeurs 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Ma mere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s’appelle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bobby et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mon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pe’re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s’appelle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bobbstickle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.</a:t>
            </a:r>
          </a:p>
          <a:p>
            <a:pPr algn="l"/>
            <a:endParaRPr lang="en-GB" dirty="0">
              <a:solidFill>
                <a:schemeClr val="tx1"/>
              </a:solidFill>
              <a:latin typeface="Accord Heavy SF" pitchFamily="34" charset="0"/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Je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suis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bleu. J’ai 17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yeux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rose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eclaires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. J’ai 4 bras avec 8 de pied. Je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voudrais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etre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violet.</a:t>
            </a:r>
          </a:p>
          <a:p>
            <a:pPr algn="l"/>
            <a:endParaRPr lang="en-GB" dirty="0">
              <a:solidFill>
                <a:schemeClr val="tx1"/>
              </a:solidFill>
              <a:latin typeface="Accord Heavy SF" pitchFamily="34" charset="0"/>
            </a:endParaRPr>
          </a:p>
          <a:p>
            <a:pPr algn="l"/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J’adore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les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etoiles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.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C’est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fantastique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. Je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deteste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le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astronautes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et les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fusees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.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C’est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nul</a:t>
            </a:r>
            <a:endParaRPr lang="en-GB" dirty="0" smtClean="0">
              <a:solidFill>
                <a:schemeClr val="tx1"/>
              </a:solidFill>
              <a:latin typeface="Accord Heavy SF" pitchFamily="34" charset="0"/>
            </a:endParaRPr>
          </a:p>
          <a:p>
            <a:pPr algn="l"/>
            <a:endParaRPr lang="en-GB" dirty="0">
              <a:solidFill>
                <a:schemeClr val="tx1"/>
              </a:solidFill>
              <a:latin typeface="Accord Heavy SF" pitchFamily="34" charset="0"/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Au </a:t>
            </a:r>
            <a:r>
              <a:rPr lang="en-GB" dirty="0" err="1" smtClean="0">
                <a:solidFill>
                  <a:schemeClr val="tx1"/>
                </a:solidFill>
                <a:latin typeface="Accord Heavy SF" pitchFamily="34" charset="0"/>
              </a:rPr>
              <a:t>revoir</a:t>
            </a:r>
            <a:r>
              <a:rPr lang="en-GB" dirty="0" smtClean="0">
                <a:solidFill>
                  <a:schemeClr val="tx1"/>
                </a:solidFill>
                <a:latin typeface="Accord Heavy SF" pitchFamily="34" charset="0"/>
              </a:rPr>
              <a:t> !</a:t>
            </a:r>
            <a:endParaRPr lang="en-GB" dirty="0">
              <a:solidFill>
                <a:schemeClr val="tx1"/>
              </a:solidFill>
              <a:latin typeface="Accord Heavy SF" pitchFamily="34" charset="0"/>
            </a:endParaRPr>
          </a:p>
        </p:txBody>
      </p:sp>
      <p:pic>
        <p:nvPicPr>
          <p:cNvPr id="11266" name="Picture 2" descr="http://static-p4.fotolia.com/jpg/00/11/08/61/400_F_11086158_8FGqMwYsghX5mvqRXLXjI2t6wCyLmB3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0246" y="214290"/>
            <a:ext cx="1363751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Mon terreste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 etranger</dc:title>
  <dc:creator>HTSS User</dc:creator>
  <cp:lastModifiedBy>HTSS</cp:lastModifiedBy>
  <cp:revision>4</cp:revision>
  <dcterms:created xsi:type="dcterms:W3CDTF">2010-03-16T12:01:19Z</dcterms:created>
  <dcterms:modified xsi:type="dcterms:W3CDTF">2010-03-19T23:34:56Z</dcterms:modified>
</cp:coreProperties>
</file>