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99"/>
    <a:srgbClr val="9900FF"/>
    <a:srgbClr val="FF6600"/>
    <a:srgbClr val="00FF00"/>
    <a:srgbClr val="FF0000"/>
    <a:srgbClr val="0000CC"/>
    <a:srgbClr val="CC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063AE-826C-4FA3-BA7D-8BF76DF6B0E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7A6D-9EE7-448A-8CF1-E01C9C0656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063AE-826C-4FA3-BA7D-8BF76DF6B0E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7A6D-9EE7-448A-8CF1-E01C9C0656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063AE-826C-4FA3-BA7D-8BF76DF6B0E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7A6D-9EE7-448A-8CF1-E01C9C0656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063AE-826C-4FA3-BA7D-8BF76DF6B0E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7A6D-9EE7-448A-8CF1-E01C9C0656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063AE-826C-4FA3-BA7D-8BF76DF6B0E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7A6D-9EE7-448A-8CF1-E01C9C0656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063AE-826C-4FA3-BA7D-8BF76DF6B0E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7A6D-9EE7-448A-8CF1-E01C9C0656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063AE-826C-4FA3-BA7D-8BF76DF6B0E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7A6D-9EE7-448A-8CF1-E01C9C0656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063AE-826C-4FA3-BA7D-8BF76DF6B0E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7A6D-9EE7-448A-8CF1-E01C9C0656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063AE-826C-4FA3-BA7D-8BF76DF6B0E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7A6D-9EE7-448A-8CF1-E01C9C0656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063AE-826C-4FA3-BA7D-8BF76DF6B0E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7A6D-9EE7-448A-8CF1-E01C9C0656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063AE-826C-4FA3-BA7D-8BF76DF6B0E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7A6D-9EE7-448A-8CF1-E01C9C0656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063AE-826C-4FA3-BA7D-8BF76DF6B0E4}" type="datetimeFigureOut">
              <a:rPr lang="en-US" smtClean="0"/>
              <a:pPr/>
              <a:t>3/2/2010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87A6D-9EE7-448A-8CF1-E01C9C06564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142852"/>
            <a:ext cx="4929222" cy="1000108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Zolano Serif BTN" pitchFamily="18" charset="0"/>
              </a:rPr>
              <a:t>Les Planetes </a:t>
            </a:r>
            <a:endParaRPr lang="en-GB" dirty="0">
              <a:solidFill>
                <a:srgbClr val="FF0000"/>
              </a:solidFill>
              <a:latin typeface="Zolano Serif BT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72198" y="6105532"/>
            <a:ext cx="2928958" cy="752468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By Megan Shaw 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11266" name="Picture 2" descr="https://tc2.wikispaces.com/file/view/Planets.jpg/31611447/Plane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000108"/>
            <a:ext cx="4929222" cy="56518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rt 3"/>
          <p:cNvSpPr/>
          <p:nvPr/>
        </p:nvSpPr>
        <p:spPr>
          <a:xfrm>
            <a:off x="1571604" y="642918"/>
            <a:ext cx="5929354" cy="5143536"/>
          </a:xfrm>
          <a:prstGeom prst="heart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794" y="1928802"/>
            <a:ext cx="4900618" cy="1417638"/>
          </a:xfrm>
        </p:spPr>
        <p:txBody>
          <a:bodyPr>
            <a:noAutofit/>
          </a:bodyPr>
          <a:lstStyle/>
          <a:p>
            <a:r>
              <a:rPr lang="en-GB" sz="6000" b="1" dirty="0" err="1" smtClean="0">
                <a:solidFill>
                  <a:srgbClr val="FF0066"/>
                </a:solidFill>
                <a:latin typeface="Zolano Sans BTN" pitchFamily="34" charset="0"/>
              </a:rPr>
              <a:t>merci</a:t>
            </a:r>
            <a:r>
              <a:rPr lang="en-GB" sz="6000" b="1" dirty="0" smtClean="0">
                <a:solidFill>
                  <a:srgbClr val="FF0066"/>
                </a:solidFill>
                <a:latin typeface="Zolano Sans BTN" pitchFamily="34" charset="0"/>
              </a:rPr>
              <a:t> pour </a:t>
            </a:r>
            <a:r>
              <a:rPr lang="en-GB" sz="6000" b="1" dirty="0" err="1" smtClean="0">
                <a:solidFill>
                  <a:srgbClr val="FF0066"/>
                </a:solidFill>
                <a:latin typeface="Zolano Sans BTN" pitchFamily="34" charset="0"/>
              </a:rPr>
              <a:t>l'observation</a:t>
            </a:r>
            <a:endParaRPr lang="en-GB" sz="6000" b="1" dirty="0">
              <a:solidFill>
                <a:srgbClr val="FF0066"/>
              </a:solidFill>
              <a:latin typeface="Zolano Sans BTN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2198" y="4357694"/>
            <a:ext cx="2643206" cy="1060472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Zolano Serif BTN" pitchFamily="18" charset="0"/>
              </a:rPr>
              <a:t>Venus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143504" y="571480"/>
            <a:ext cx="3500462" cy="286232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0000CC"/>
                </a:solidFill>
                <a:latin typeface="Zolano Serif BTN" pitchFamily="18" charset="0"/>
              </a:rPr>
              <a:t>Venus </a:t>
            </a:r>
            <a:r>
              <a:rPr lang="en-GB" sz="3600" dirty="0" err="1" smtClean="0">
                <a:solidFill>
                  <a:srgbClr val="0000CC"/>
                </a:solidFill>
                <a:latin typeface="Zolano Serif BTN" pitchFamily="18" charset="0"/>
              </a:rPr>
              <a:t>est</a:t>
            </a:r>
            <a:r>
              <a:rPr lang="en-GB" sz="3600" dirty="0" smtClean="0">
                <a:solidFill>
                  <a:srgbClr val="0000CC"/>
                </a:solidFill>
                <a:latin typeface="Zolano Serif BTN" pitchFamily="18" charset="0"/>
              </a:rPr>
              <a:t> </a:t>
            </a:r>
            <a:r>
              <a:rPr lang="en-GB" sz="3600" dirty="0" err="1" smtClean="0">
                <a:solidFill>
                  <a:srgbClr val="0000CC"/>
                </a:solidFill>
                <a:latin typeface="Zolano Serif BTN" pitchFamily="18" charset="0"/>
              </a:rPr>
              <a:t>assez</a:t>
            </a:r>
            <a:r>
              <a:rPr lang="en-GB" sz="3600" dirty="0" smtClean="0">
                <a:solidFill>
                  <a:srgbClr val="0000CC"/>
                </a:solidFill>
                <a:latin typeface="Zolano Serif BTN" pitchFamily="18" charset="0"/>
              </a:rPr>
              <a:t> petite </a:t>
            </a:r>
            <a:r>
              <a:rPr lang="en-GB" sz="3600" dirty="0" smtClean="0">
                <a:solidFill>
                  <a:srgbClr val="0000CC"/>
                </a:solidFill>
                <a:latin typeface="Zolano Serif BTN" pitchFamily="18" charset="0"/>
              </a:rPr>
              <a:t>et </a:t>
            </a:r>
            <a:r>
              <a:rPr lang="en-GB" sz="3600" dirty="0" err="1" smtClean="0">
                <a:solidFill>
                  <a:srgbClr val="0000CC"/>
                </a:solidFill>
                <a:latin typeface="Zolano Serif BTN" pitchFamily="18" charset="0"/>
              </a:rPr>
              <a:t>tres</a:t>
            </a:r>
            <a:r>
              <a:rPr lang="en-GB" sz="3600" dirty="0" smtClean="0">
                <a:solidFill>
                  <a:srgbClr val="0000CC"/>
                </a:solidFill>
                <a:latin typeface="Zolano Serif BTN" pitchFamily="18" charset="0"/>
              </a:rPr>
              <a:t> </a:t>
            </a:r>
            <a:r>
              <a:rPr lang="en-GB" sz="3600" dirty="0" err="1" smtClean="0">
                <a:solidFill>
                  <a:srgbClr val="0000CC"/>
                </a:solidFill>
                <a:latin typeface="Zolano Serif BTN" pitchFamily="18" charset="0"/>
              </a:rPr>
              <a:t>chaude</a:t>
            </a:r>
            <a:r>
              <a:rPr lang="en-GB" sz="3600" dirty="0" smtClean="0">
                <a:solidFill>
                  <a:srgbClr val="0000CC"/>
                </a:solidFill>
                <a:latin typeface="Zolano Serif BTN" pitchFamily="18" charset="0"/>
              </a:rPr>
              <a:t>. Venus </a:t>
            </a:r>
            <a:r>
              <a:rPr lang="en-GB" sz="3600" dirty="0" err="1" smtClean="0">
                <a:solidFill>
                  <a:srgbClr val="0000CC"/>
                </a:solidFill>
                <a:latin typeface="Zolano Serif BTN" pitchFamily="18" charset="0"/>
              </a:rPr>
              <a:t>est</a:t>
            </a:r>
            <a:r>
              <a:rPr lang="en-GB" sz="3600" dirty="0" smtClean="0">
                <a:solidFill>
                  <a:srgbClr val="0000CC"/>
                </a:solidFill>
                <a:latin typeface="Zolano Serif BTN" pitchFamily="18" charset="0"/>
              </a:rPr>
              <a:t>  super.</a:t>
            </a:r>
            <a:endParaRPr lang="en-GB" sz="3600" dirty="0">
              <a:solidFill>
                <a:srgbClr val="0000CC"/>
              </a:solidFill>
              <a:latin typeface="Zolano Serif BTN" pitchFamily="18" charset="0"/>
            </a:endParaRPr>
          </a:p>
        </p:txBody>
      </p:sp>
      <p:pic>
        <p:nvPicPr>
          <p:cNvPr id="14338" name="Picture 2" descr="http://www.tivas.org.uk/solsys/images/ven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143248"/>
            <a:ext cx="3262326" cy="3262326"/>
          </a:xfrm>
          <a:prstGeom prst="rect">
            <a:avLst/>
          </a:prstGeom>
          <a:noFill/>
        </p:spPr>
      </p:pic>
      <p:sp>
        <p:nvSpPr>
          <p:cNvPr id="11" name="Left Arrow 10"/>
          <p:cNvSpPr/>
          <p:nvPr/>
        </p:nvSpPr>
        <p:spPr>
          <a:xfrm>
            <a:off x="4000496" y="4500570"/>
            <a:ext cx="2071702" cy="78581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57158" y="642918"/>
            <a:ext cx="2643206" cy="1060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Zolano Serif BTN" pitchFamily="18" charset="0"/>
                <a:ea typeface="+mj-ea"/>
                <a:cs typeface="+mj-cs"/>
              </a:rPr>
              <a:t>Venus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9" grpId="1" animBg="1"/>
      <p:bldP spid="11" grpId="1" animBg="1"/>
      <p:bldP spid="1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2571736" cy="11430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  <a:latin typeface="Zolano Serif BTN" pitchFamily="18" charset="0"/>
              </a:rPr>
              <a:t>Jupiter </a:t>
            </a:r>
            <a:endParaRPr lang="en-GB" dirty="0">
              <a:solidFill>
                <a:srgbClr val="0070C0"/>
              </a:solidFill>
              <a:latin typeface="Zolano Serif BTN" pitchFamily="18" charset="0"/>
            </a:endParaRPr>
          </a:p>
        </p:txBody>
      </p:sp>
      <p:pic>
        <p:nvPicPr>
          <p:cNvPr id="15362" name="Picture 2" descr="http://www.heavens-above.com/images/jupiterPi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928934"/>
            <a:ext cx="3365492" cy="3365492"/>
          </a:xfrm>
          <a:prstGeom prst="rect">
            <a:avLst/>
          </a:prstGeom>
          <a:noFill/>
        </p:spPr>
      </p:pic>
      <p:sp>
        <p:nvSpPr>
          <p:cNvPr id="5" name="Left Arrow 4"/>
          <p:cNvSpPr/>
          <p:nvPr/>
        </p:nvSpPr>
        <p:spPr>
          <a:xfrm>
            <a:off x="4000496" y="4357694"/>
            <a:ext cx="2286016" cy="857256"/>
          </a:xfrm>
          <a:prstGeom prst="leftArrow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429388" y="4286256"/>
            <a:ext cx="2571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Zolano Serif BTN" pitchFamily="18" charset="0"/>
                <a:ea typeface="+mj-ea"/>
                <a:cs typeface="+mj-cs"/>
              </a:rPr>
              <a:t>Jupiter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2066" y="357166"/>
            <a:ext cx="3000396" cy="2862322"/>
          </a:xfrm>
          <a:prstGeom prst="rect">
            <a:avLst/>
          </a:prstGeom>
          <a:solidFill>
            <a:srgbClr val="0000CC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C000"/>
                </a:solidFill>
                <a:latin typeface="Zolano Serif BTN" pitchFamily="18" charset="0"/>
              </a:rPr>
              <a:t>Jupiter </a:t>
            </a:r>
            <a:r>
              <a:rPr lang="en-GB" sz="3600" dirty="0" err="1" smtClean="0">
                <a:solidFill>
                  <a:srgbClr val="FFC000"/>
                </a:solidFill>
                <a:latin typeface="Zolano Serif BTN" pitchFamily="18" charset="0"/>
              </a:rPr>
              <a:t>est</a:t>
            </a:r>
            <a:r>
              <a:rPr lang="en-GB" sz="3600" dirty="0" smtClean="0">
                <a:solidFill>
                  <a:srgbClr val="FFC000"/>
                </a:solidFill>
                <a:latin typeface="Zolano Serif BTN" pitchFamily="18" charset="0"/>
              </a:rPr>
              <a:t> grand </a:t>
            </a:r>
            <a:r>
              <a:rPr lang="en-GB" sz="3600" dirty="0" err="1" smtClean="0">
                <a:solidFill>
                  <a:srgbClr val="FFC000"/>
                </a:solidFill>
                <a:latin typeface="Zolano Serif BTN" pitchFamily="18" charset="0"/>
              </a:rPr>
              <a:t>mais</a:t>
            </a:r>
            <a:r>
              <a:rPr lang="en-GB" sz="3600" dirty="0" smtClean="0">
                <a:solidFill>
                  <a:srgbClr val="FFC000"/>
                </a:solidFill>
                <a:latin typeface="Zolano Serif BTN" pitchFamily="18" charset="0"/>
              </a:rPr>
              <a:t> </a:t>
            </a:r>
            <a:r>
              <a:rPr lang="en-GB" sz="3600" dirty="0" err="1" smtClean="0">
                <a:solidFill>
                  <a:srgbClr val="FFC000"/>
                </a:solidFill>
                <a:latin typeface="Zolano Serif BTN" pitchFamily="18" charset="0"/>
              </a:rPr>
              <a:t>tres</a:t>
            </a:r>
            <a:r>
              <a:rPr lang="en-GB" sz="3600" dirty="0" smtClean="0">
                <a:solidFill>
                  <a:srgbClr val="FFC000"/>
                </a:solidFill>
                <a:latin typeface="Zolano Serif BTN" pitchFamily="18" charset="0"/>
              </a:rPr>
              <a:t> </a:t>
            </a:r>
            <a:r>
              <a:rPr lang="en-GB" sz="3600" dirty="0" err="1" smtClean="0">
                <a:solidFill>
                  <a:srgbClr val="FFC000"/>
                </a:solidFill>
                <a:latin typeface="Zolano Serif BTN" pitchFamily="18" charset="0"/>
              </a:rPr>
              <a:t>froid</a:t>
            </a:r>
            <a:r>
              <a:rPr lang="en-GB" sz="3600" dirty="0" smtClean="0">
                <a:solidFill>
                  <a:srgbClr val="FFC000"/>
                </a:solidFill>
                <a:latin typeface="Zolano Serif BTN" pitchFamily="18" charset="0"/>
              </a:rPr>
              <a:t>. Je </a:t>
            </a:r>
            <a:r>
              <a:rPr lang="en-GB" sz="3600" dirty="0" err="1" smtClean="0">
                <a:solidFill>
                  <a:srgbClr val="FFC000"/>
                </a:solidFill>
                <a:latin typeface="Zolano Serif BTN" pitchFamily="18" charset="0"/>
              </a:rPr>
              <a:t>trouve</a:t>
            </a:r>
            <a:r>
              <a:rPr lang="en-GB" sz="3600" dirty="0" smtClean="0">
                <a:solidFill>
                  <a:srgbClr val="FFC000"/>
                </a:solidFill>
                <a:latin typeface="Zolano Serif BTN" pitchFamily="18" charset="0"/>
              </a:rPr>
              <a:t> </a:t>
            </a:r>
            <a:r>
              <a:rPr lang="en-GB" sz="3600" dirty="0" err="1" smtClean="0">
                <a:solidFill>
                  <a:srgbClr val="FFC000"/>
                </a:solidFill>
                <a:latin typeface="Zolano Serif BTN" pitchFamily="18" charset="0"/>
              </a:rPr>
              <a:t>jupiter</a:t>
            </a:r>
            <a:r>
              <a:rPr lang="en-GB" sz="3600" dirty="0" smtClean="0">
                <a:solidFill>
                  <a:srgbClr val="FFC000"/>
                </a:solidFill>
                <a:latin typeface="Zolano Serif BTN" pitchFamily="18" charset="0"/>
              </a:rPr>
              <a:t> </a:t>
            </a:r>
            <a:r>
              <a:rPr lang="en-GB" sz="3600" dirty="0" err="1" smtClean="0">
                <a:solidFill>
                  <a:srgbClr val="FFC000"/>
                </a:solidFill>
                <a:latin typeface="Zolano Serif BTN" pitchFamily="18" charset="0"/>
              </a:rPr>
              <a:t>nul</a:t>
            </a:r>
            <a:r>
              <a:rPr lang="en-GB" sz="3600" dirty="0" smtClean="0">
                <a:solidFill>
                  <a:srgbClr val="FFC000"/>
                </a:solidFill>
                <a:latin typeface="Zolano Serif BTN" pitchFamily="18" charset="0"/>
              </a:rPr>
              <a:t>.</a:t>
            </a:r>
            <a:endParaRPr lang="en-GB" sz="3600" dirty="0">
              <a:solidFill>
                <a:srgbClr val="FFC000"/>
              </a:solidFill>
              <a:latin typeface="Zolano Serif BT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2614602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7030A0"/>
                </a:solidFill>
                <a:latin typeface="Zolano Serif BTN" pitchFamily="18" charset="0"/>
              </a:rPr>
              <a:t>Mercure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16386" name="Picture 2" descr="http://www.oa.uj.edu.pl/apod/apod/image/9612/mercury2_mariner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071810"/>
            <a:ext cx="3538536" cy="3538536"/>
          </a:xfrm>
          <a:prstGeom prst="rect">
            <a:avLst/>
          </a:prstGeom>
          <a:noFill/>
        </p:spPr>
      </p:pic>
      <p:sp>
        <p:nvSpPr>
          <p:cNvPr id="5" name="Left Arrow 4"/>
          <p:cNvSpPr/>
          <p:nvPr/>
        </p:nvSpPr>
        <p:spPr>
          <a:xfrm>
            <a:off x="4071934" y="4357694"/>
            <a:ext cx="2143140" cy="928694"/>
          </a:xfrm>
          <a:prstGeom prst="lef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286512" y="4214818"/>
            <a:ext cx="261460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Zolano Serif BTN" pitchFamily="18" charset="0"/>
                <a:ea typeface="+mj-ea"/>
                <a:cs typeface="+mj-cs"/>
              </a:rPr>
              <a:t>Mercure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43504" y="500042"/>
            <a:ext cx="3357586" cy="286232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6699"/>
                </a:solidFill>
                <a:latin typeface="Zolano Serif BTN" pitchFamily="18" charset="0"/>
              </a:rPr>
              <a:t>Mercure </a:t>
            </a:r>
            <a:r>
              <a:rPr lang="en-GB" sz="3600" dirty="0" err="1" smtClean="0">
                <a:solidFill>
                  <a:srgbClr val="FF6699"/>
                </a:solidFill>
                <a:latin typeface="Zolano Serif BTN" pitchFamily="18" charset="0"/>
              </a:rPr>
              <a:t>est</a:t>
            </a:r>
            <a:r>
              <a:rPr lang="en-GB" sz="3600" dirty="0" smtClean="0">
                <a:solidFill>
                  <a:srgbClr val="FF6699"/>
                </a:solidFill>
                <a:latin typeface="Zolano Serif BTN" pitchFamily="18" charset="0"/>
              </a:rPr>
              <a:t> petite et </a:t>
            </a:r>
            <a:r>
              <a:rPr lang="en-GB" sz="3600" dirty="0" err="1" smtClean="0">
                <a:solidFill>
                  <a:srgbClr val="FF6699"/>
                </a:solidFill>
                <a:latin typeface="Zolano Serif BTN" pitchFamily="18" charset="0"/>
              </a:rPr>
              <a:t>tres</a:t>
            </a:r>
            <a:r>
              <a:rPr lang="en-GB" sz="3600" dirty="0" smtClean="0">
                <a:solidFill>
                  <a:srgbClr val="FF6699"/>
                </a:solidFill>
                <a:latin typeface="Zolano Serif BTN" pitchFamily="18" charset="0"/>
              </a:rPr>
              <a:t> </a:t>
            </a:r>
            <a:r>
              <a:rPr lang="en-GB" sz="3600" dirty="0" err="1" smtClean="0">
                <a:solidFill>
                  <a:srgbClr val="FF6699"/>
                </a:solidFill>
                <a:latin typeface="Zolano Serif BTN" pitchFamily="18" charset="0"/>
              </a:rPr>
              <a:t>tres</a:t>
            </a:r>
            <a:r>
              <a:rPr lang="en-GB" sz="3600" dirty="0" smtClean="0">
                <a:solidFill>
                  <a:srgbClr val="FF6699"/>
                </a:solidFill>
                <a:latin typeface="Zolano Serif BTN" pitchFamily="18" charset="0"/>
              </a:rPr>
              <a:t> </a:t>
            </a:r>
            <a:r>
              <a:rPr lang="en-GB" sz="3600" dirty="0" err="1" smtClean="0">
                <a:solidFill>
                  <a:srgbClr val="FF6699"/>
                </a:solidFill>
                <a:latin typeface="Zolano Serif BTN" pitchFamily="18" charset="0"/>
              </a:rPr>
              <a:t>chaude</a:t>
            </a:r>
            <a:r>
              <a:rPr lang="en-GB" sz="3600" dirty="0" smtClean="0">
                <a:solidFill>
                  <a:srgbClr val="FF6699"/>
                </a:solidFill>
                <a:latin typeface="Zolano Serif BTN" pitchFamily="18" charset="0"/>
              </a:rPr>
              <a:t>. </a:t>
            </a:r>
            <a:r>
              <a:rPr lang="en-GB" sz="3600" dirty="0">
                <a:solidFill>
                  <a:srgbClr val="FF6699"/>
                </a:solidFill>
                <a:latin typeface="Zolano Serif BTN" pitchFamily="18" charset="0"/>
              </a:rPr>
              <a:t>M</a:t>
            </a:r>
            <a:r>
              <a:rPr lang="en-GB" sz="3600" dirty="0" smtClean="0">
                <a:solidFill>
                  <a:srgbClr val="FF6699"/>
                </a:solidFill>
                <a:latin typeface="Zolano Serif BTN" pitchFamily="18" charset="0"/>
              </a:rPr>
              <a:t>ercure </a:t>
            </a:r>
            <a:r>
              <a:rPr lang="en-GB" sz="3600" dirty="0" err="1" smtClean="0">
                <a:solidFill>
                  <a:srgbClr val="FF6699"/>
                </a:solidFill>
                <a:latin typeface="Zolano Serif BTN" pitchFamily="18" charset="0"/>
              </a:rPr>
              <a:t>est</a:t>
            </a:r>
            <a:r>
              <a:rPr lang="en-GB" sz="3600" dirty="0" smtClean="0">
                <a:solidFill>
                  <a:srgbClr val="FF6699"/>
                </a:solidFill>
                <a:latin typeface="Zolano Serif BTN" pitchFamily="18" charset="0"/>
              </a:rPr>
              <a:t> </a:t>
            </a:r>
            <a:r>
              <a:rPr lang="en-GB" sz="3600" dirty="0" err="1" smtClean="0">
                <a:solidFill>
                  <a:srgbClr val="FF6699"/>
                </a:solidFill>
                <a:latin typeface="Zolano Serif BTN" pitchFamily="18" charset="0"/>
              </a:rPr>
              <a:t>chouette</a:t>
            </a:r>
            <a:r>
              <a:rPr lang="en-GB" sz="3600" dirty="0" smtClean="0">
                <a:solidFill>
                  <a:srgbClr val="FF6699"/>
                </a:solidFill>
                <a:latin typeface="Zolano Serif BTN" pitchFamily="18" charset="0"/>
              </a:rPr>
              <a:t>. </a:t>
            </a:r>
            <a:endParaRPr lang="en-GB" sz="3600" dirty="0">
              <a:solidFill>
                <a:srgbClr val="FF6699"/>
              </a:solidFill>
              <a:latin typeface="Zolano Serif BT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2686040" cy="1060472"/>
          </a:xfrm>
        </p:spPr>
        <p:txBody>
          <a:bodyPr/>
          <a:lstStyle/>
          <a:p>
            <a:r>
              <a:rPr lang="en-GB" dirty="0" smtClean="0">
                <a:solidFill>
                  <a:srgbClr val="0000CC"/>
                </a:solidFill>
                <a:latin typeface="Zolano Serif BTN" pitchFamily="18" charset="0"/>
              </a:rPr>
              <a:t>La terre </a:t>
            </a:r>
            <a:endParaRPr lang="en-GB" dirty="0">
              <a:solidFill>
                <a:srgbClr val="0000CC"/>
              </a:solidFill>
              <a:latin typeface="Zolano Serif BTN" pitchFamily="18" charset="0"/>
            </a:endParaRPr>
          </a:p>
        </p:txBody>
      </p:sp>
      <p:pic>
        <p:nvPicPr>
          <p:cNvPr id="17410" name="Picture 2" descr="http://www.csa.com/discoveryguides/design/images/ear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786058"/>
            <a:ext cx="3571900" cy="3571900"/>
          </a:xfrm>
          <a:prstGeom prst="rect">
            <a:avLst/>
          </a:prstGeom>
          <a:noFill/>
        </p:spPr>
      </p:pic>
      <p:sp>
        <p:nvSpPr>
          <p:cNvPr id="5" name="Left Arrow 4"/>
          <p:cNvSpPr/>
          <p:nvPr/>
        </p:nvSpPr>
        <p:spPr>
          <a:xfrm>
            <a:off x="4000496" y="4286256"/>
            <a:ext cx="2286016" cy="1214446"/>
          </a:xfrm>
          <a:prstGeom prst="leftArrow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286512" y="4286256"/>
            <a:ext cx="2686040" cy="1060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Zolano Serif BTN" pitchFamily="18" charset="0"/>
                <a:ea typeface="+mj-ea"/>
                <a:cs typeface="+mj-cs"/>
              </a:rPr>
              <a:t>La terre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00562" y="357166"/>
            <a:ext cx="4286280" cy="2862322"/>
          </a:xfrm>
          <a:prstGeom prst="rect">
            <a:avLst/>
          </a:prstGeom>
          <a:solidFill>
            <a:srgbClr val="0000CC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00FF00"/>
                </a:solidFill>
                <a:latin typeface="Zolano Serif BTN" pitchFamily="18" charset="0"/>
              </a:rPr>
              <a:t>La terre </a:t>
            </a:r>
            <a:r>
              <a:rPr lang="en-GB" sz="3600" dirty="0" err="1" smtClean="0">
                <a:solidFill>
                  <a:srgbClr val="00FF00"/>
                </a:solidFill>
                <a:latin typeface="Zolano Serif BTN" pitchFamily="18" charset="0"/>
              </a:rPr>
              <a:t>est</a:t>
            </a:r>
            <a:r>
              <a:rPr lang="en-GB" sz="3600" dirty="0" smtClean="0">
                <a:solidFill>
                  <a:srgbClr val="00FF00"/>
                </a:solidFill>
                <a:latin typeface="Zolano Serif BTN" pitchFamily="18" charset="0"/>
              </a:rPr>
              <a:t> de </a:t>
            </a:r>
            <a:r>
              <a:rPr lang="en-GB" sz="3600" dirty="0" err="1" smtClean="0">
                <a:solidFill>
                  <a:srgbClr val="00FF00"/>
                </a:solidFill>
                <a:latin typeface="Zolano Serif BTN" pitchFamily="18" charset="0"/>
              </a:rPr>
              <a:t>taille</a:t>
            </a:r>
            <a:r>
              <a:rPr lang="en-GB" sz="3600" dirty="0" smtClean="0">
                <a:solidFill>
                  <a:srgbClr val="00FF00"/>
                </a:solidFill>
                <a:latin typeface="Zolano Serif BTN" pitchFamily="18" charset="0"/>
              </a:rPr>
              <a:t> </a:t>
            </a:r>
            <a:r>
              <a:rPr lang="en-GB" sz="3600" dirty="0" err="1" smtClean="0">
                <a:solidFill>
                  <a:srgbClr val="00FF00"/>
                </a:solidFill>
                <a:latin typeface="Zolano Serif BTN" pitchFamily="18" charset="0"/>
              </a:rPr>
              <a:t>moyene</a:t>
            </a:r>
            <a:r>
              <a:rPr lang="en-GB" sz="3600" dirty="0" smtClean="0">
                <a:solidFill>
                  <a:srgbClr val="00FF00"/>
                </a:solidFill>
                <a:latin typeface="Zolano Serif BTN" pitchFamily="18" charset="0"/>
              </a:rPr>
              <a:t> et </a:t>
            </a:r>
            <a:r>
              <a:rPr lang="en-GB" sz="3600" dirty="0" err="1" smtClean="0">
                <a:solidFill>
                  <a:srgbClr val="00FF00"/>
                </a:solidFill>
                <a:latin typeface="Zolano Serif BTN" pitchFamily="18" charset="0"/>
              </a:rPr>
              <a:t>vert</a:t>
            </a:r>
            <a:r>
              <a:rPr lang="en-GB" sz="3600" dirty="0" smtClean="0">
                <a:solidFill>
                  <a:srgbClr val="00FF00"/>
                </a:solidFill>
                <a:latin typeface="Zolano Serif BTN" pitchFamily="18" charset="0"/>
              </a:rPr>
              <a:t> et bleu. La terre </a:t>
            </a:r>
            <a:r>
              <a:rPr lang="en-GB" sz="3600" dirty="0" err="1" smtClean="0">
                <a:solidFill>
                  <a:srgbClr val="00FF00"/>
                </a:solidFill>
                <a:latin typeface="Zolano Serif BTN" pitchFamily="18" charset="0"/>
              </a:rPr>
              <a:t>est</a:t>
            </a:r>
            <a:r>
              <a:rPr lang="en-GB" sz="3600" dirty="0" smtClean="0">
                <a:solidFill>
                  <a:srgbClr val="00FF00"/>
                </a:solidFill>
                <a:latin typeface="Zolano Serif BTN" pitchFamily="18" charset="0"/>
              </a:rPr>
              <a:t> </a:t>
            </a:r>
            <a:r>
              <a:rPr lang="en-GB" sz="3600" dirty="0" err="1" smtClean="0">
                <a:solidFill>
                  <a:srgbClr val="00FF00"/>
                </a:solidFill>
                <a:latin typeface="Zolano Serif BTN" pitchFamily="18" charset="0"/>
              </a:rPr>
              <a:t>fantastique</a:t>
            </a:r>
            <a:r>
              <a:rPr lang="en-GB" sz="3600" dirty="0" smtClean="0">
                <a:solidFill>
                  <a:srgbClr val="00FF00"/>
                </a:solidFill>
                <a:latin typeface="Zolano Serif BTN" pitchFamily="18" charset="0"/>
              </a:rPr>
              <a:t>.</a:t>
            </a:r>
            <a:endParaRPr lang="en-GB" sz="3600" dirty="0">
              <a:solidFill>
                <a:srgbClr val="00FF00"/>
              </a:solidFill>
              <a:latin typeface="Zolano Serif BT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1685908" cy="113191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 </a:t>
            </a:r>
            <a:endParaRPr lang="en-GB" dirty="0">
              <a:solidFill>
                <a:srgbClr val="FFFF00"/>
              </a:solidFill>
            </a:endParaRPr>
          </a:p>
        </p:txBody>
      </p:sp>
      <p:pic>
        <p:nvPicPr>
          <p:cNvPr id="18434" name="Picture 2" descr="http://www.akademy.co.uk/mars/images/mars%20face%20and%20north%20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643182"/>
            <a:ext cx="3722682" cy="3722682"/>
          </a:xfrm>
          <a:prstGeom prst="rect">
            <a:avLst/>
          </a:prstGeom>
          <a:noFill/>
        </p:spPr>
      </p:pic>
      <p:sp>
        <p:nvSpPr>
          <p:cNvPr id="5" name="Left Arrow 4"/>
          <p:cNvSpPr/>
          <p:nvPr/>
        </p:nvSpPr>
        <p:spPr>
          <a:xfrm>
            <a:off x="4214810" y="4143380"/>
            <a:ext cx="2428892" cy="1000132"/>
          </a:xfrm>
          <a:prstGeom prst="lef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072330" y="4071942"/>
            <a:ext cx="1685908" cy="113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Zolano Serif BTN" pitchFamily="18" charset="0"/>
                <a:ea typeface="+mj-ea"/>
                <a:cs typeface="+mj-cs"/>
              </a:rPr>
              <a:t>Mars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3438" y="500042"/>
            <a:ext cx="2928958" cy="286232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6600"/>
                </a:solidFill>
                <a:latin typeface="Zolano Serif BTN" pitchFamily="18" charset="0"/>
              </a:rPr>
              <a:t>Mars </a:t>
            </a:r>
            <a:r>
              <a:rPr lang="en-GB" sz="3600" dirty="0" err="1" smtClean="0">
                <a:solidFill>
                  <a:srgbClr val="FF6600"/>
                </a:solidFill>
                <a:latin typeface="Zolano Serif BTN" pitchFamily="18" charset="0"/>
              </a:rPr>
              <a:t>est</a:t>
            </a:r>
            <a:r>
              <a:rPr lang="en-GB" sz="3600" dirty="0" smtClean="0">
                <a:solidFill>
                  <a:srgbClr val="FF6600"/>
                </a:solidFill>
                <a:latin typeface="Zolano Serif BTN" pitchFamily="18" charset="0"/>
              </a:rPr>
              <a:t> </a:t>
            </a:r>
            <a:r>
              <a:rPr lang="en-GB" sz="3600" dirty="0" err="1" smtClean="0">
                <a:solidFill>
                  <a:srgbClr val="FF6600"/>
                </a:solidFill>
                <a:latin typeface="Zolano Serif BTN" pitchFamily="18" charset="0"/>
              </a:rPr>
              <a:t>enorme</a:t>
            </a:r>
            <a:r>
              <a:rPr lang="en-GB" sz="3600" dirty="0" smtClean="0">
                <a:solidFill>
                  <a:srgbClr val="FF6600"/>
                </a:solidFill>
                <a:latin typeface="Zolano Serif BTN" pitchFamily="18" charset="0"/>
              </a:rPr>
              <a:t> et rouge. Mars </a:t>
            </a:r>
            <a:r>
              <a:rPr lang="en-GB" sz="3600" dirty="0" err="1" smtClean="0">
                <a:solidFill>
                  <a:srgbClr val="FF6600"/>
                </a:solidFill>
                <a:latin typeface="Zolano Serif BTN" pitchFamily="18" charset="0"/>
              </a:rPr>
              <a:t>est</a:t>
            </a:r>
            <a:r>
              <a:rPr lang="en-GB" sz="3600" dirty="0" smtClean="0">
                <a:solidFill>
                  <a:srgbClr val="FF6600"/>
                </a:solidFill>
                <a:latin typeface="Zolano Serif BTN" pitchFamily="18" charset="0"/>
              </a:rPr>
              <a:t> </a:t>
            </a:r>
            <a:r>
              <a:rPr lang="en-GB" sz="3600" dirty="0" smtClean="0">
                <a:solidFill>
                  <a:srgbClr val="FF6600"/>
                </a:solidFill>
                <a:latin typeface="Zolano Serif BTN" pitchFamily="18" charset="0"/>
              </a:rPr>
              <a:t>super.</a:t>
            </a:r>
            <a:r>
              <a:rPr lang="en-GB" sz="3600" dirty="0" smtClean="0">
                <a:solidFill>
                  <a:srgbClr val="FF6600"/>
                </a:solidFill>
                <a:latin typeface="Zolano Serif BTN" pitchFamily="18" charset="0"/>
              </a:rPr>
              <a:t> </a:t>
            </a:r>
            <a:endParaRPr lang="en-GB" sz="3600" dirty="0">
              <a:solidFill>
                <a:srgbClr val="FF6600"/>
              </a:solidFill>
              <a:latin typeface="Zolano Serif BT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28662" y="428604"/>
            <a:ext cx="1685908" cy="113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Zolano Serif BTN" pitchFamily="18" charset="0"/>
                <a:ea typeface="+mj-ea"/>
                <a:cs typeface="+mj-cs"/>
              </a:rPr>
              <a:t>Mars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5" grpId="2" animBg="1"/>
      <p:bldP spid="6" grpId="2"/>
      <p:bldP spid="7" grpId="2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85786" y="714356"/>
            <a:ext cx="2357454" cy="113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dirty="0" smtClean="0">
                <a:solidFill>
                  <a:srgbClr val="FFFF00"/>
                </a:solidFill>
                <a:latin typeface="Zolano Serif BTN" pitchFamily="18" charset="0"/>
                <a:ea typeface="+mj-ea"/>
                <a:cs typeface="+mj-cs"/>
              </a:rPr>
              <a:t>S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Zolano Serif BTN" pitchFamily="18" charset="0"/>
                <a:ea typeface="+mj-ea"/>
                <a:cs typeface="+mj-cs"/>
              </a:rPr>
              <a:t>aturne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Zolano Serif BTN" pitchFamily="18" charset="0"/>
                <a:ea typeface="+mj-ea"/>
                <a:cs typeface="+mj-cs"/>
              </a:rPr>
              <a:t> 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http://cassowary.files.wordpress.com/2008/10/saturn_fal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714620"/>
            <a:ext cx="3714776" cy="3827296"/>
          </a:xfrm>
          <a:prstGeom prst="rect">
            <a:avLst/>
          </a:prstGeom>
          <a:noFill/>
        </p:spPr>
      </p:pic>
      <p:sp>
        <p:nvSpPr>
          <p:cNvPr id="7" name="Left Arrow 6"/>
          <p:cNvSpPr/>
          <p:nvPr/>
        </p:nvSpPr>
        <p:spPr>
          <a:xfrm>
            <a:off x="4286248" y="4357694"/>
            <a:ext cx="2071702" cy="928694"/>
          </a:xfrm>
          <a:prstGeom prst="lef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572264" y="4214818"/>
            <a:ext cx="2357454" cy="113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dirty="0" smtClean="0">
                <a:solidFill>
                  <a:srgbClr val="FFFF00"/>
                </a:solidFill>
                <a:latin typeface="Zolano Serif BTN" pitchFamily="18" charset="0"/>
                <a:ea typeface="+mj-ea"/>
                <a:cs typeface="+mj-cs"/>
              </a:rPr>
              <a:t>S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Zolano Serif BTN" pitchFamily="18" charset="0"/>
                <a:ea typeface="+mj-ea"/>
                <a:cs typeface="+mj-cs"/>
              </a:rPr>
              <a:t>aturne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Zolano Serif BTN" pitchFamily="18" charset="0"/>
                <a:ea typeface="+mj-ea"/>
                <a:cs typeface="+mj-cs"/>
              </a:rPr>
              <a:t> 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29256" y="357166"/>
            <a:ext cx="2786082" cy="286232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  <a:latin typeface="Zolano Sans BTN" pitchFamily="34" charset="0"/>
              </a:rPr>
              <a:t>Saturne </a:t>
            </a:r>
            <a:r>
              <a:rPr lang="en-GB" sz="3600" b="1" dirty="0" err="1" smtClean="0">
                <a:solidFill>
                  <a:srgbClr val="FF0000"/>
                </a:solidFill>
                <a:latin typeface="Zolano Sans BTN" pitchFamily="34" charset="0"/>
              </a:rPr>
              <a:t>est</a:t>
            </a:r>
            <a:r>
              <a:rPr lang="en-GB" sz="3600" b="1" dirty="0" smtClean="0">
                <a:solidFill>
                  <a:srgbClr val="FF0000"/>
                </a:solidFill>
                <a:latin typeface="Zolano Sans BTN" pitchFamily="34" charset="0"/>
              </a:rPr>
              <a:t> </a:t>
            </a:r>
            <a:r>
              <a:rPr lang="en-GB" sz="3600" b="1" dirty="0" err="1" smtClean="0">
                <a:solidFill>
                  <a:srgbClr val="FF0000"/>
                </a:solidFill>
                <a:latin typeface="Zolano Sans BTN" pitchFamily="34" charset="0"/>
              </a:rPr>
              <a:t>multicolore</a:t>
            </a:r>
            <a:r>
              <a:rPr lang="en-GB" sz="3600" b="1" dirty="0" smtClean="0">
                <a:solidFill>
                  <a:srgbClr val="FF0000"/>
                </a:solidFill>
                <a:latin typeface="Zolano Sans BTN" pitchFamily="34" charset="0"/>
              </a:rPr>
              <a:t> et grand. Saturne </a:t>
            </a:r>
            <a:r>
              <a:rPr lang="en-GB" sz="3600" b="1" dirty="0" err="1" smtClean="0">
                <a:solidFill>
                  <a:srgbClr val="FF0000"/>
                </a:solidFill>
                <a:latin typeface="Zolano Sans BTN" pitchFamily="34" charset="0"/>
              </a:rPr>
              <a:t>est</a:t>
            </a:r>
            <a:r>
              <a:rPr lang="en-GB" sz="3600" b="1" dirty="0" smtClean="0">
                <a:solidFill>
                  <a:srgbClr val="FF0000"/>
                </a:solidFill>
                <a:latin typeface="Zolano Sans BTN" pitchFamily="34" charset="0"/>
              </a:rPr>
              <a:t> beau.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857232"/>
            <a:ext cx="2185974" cy="846158"/>
          </a:xfrm>
          <a:ln>
            <a:solidFill>
              <a:srgbClr val="FF0066"/>
            </a:solidFill>
          </a:ln>
        </p:spPr>
        <p:txBody>
          <a:bodyPr/>
          <a:lstStyle/>
          <a:p>
            <a:r>
              <a:rPr lang="en-GB" b="1" dirty="0" smtClean="0">
                <a:solidFill>
                  <a:srgbClr val="FFFF00"/>
                </a:solidFill>
                <a:latin typeface="Zolano Sans BTN" pitchFamily="34" charset="0"/>
              </a:rPr>
              <a:t>Pluton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endParaRPr lang="en-GB" dirty="0">
              <a:solidFill>
                <a:srgbClr val="FFFF00"/>
              </a:solidFill>
            </a:endParaRPr>
          </a:p>
        </p:txBody>
      </p:sp>
      <p:pic>
        <p:nvPicPr>
          <p:cNvPr id="20482" name="Picture 2" descr="http://learnjavafx.typepad.com/weblog/images/2008/02/07/plu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643182"/>
            <a:ext cx="3554429" cy="3554429"/>
          </a:xfrm>
          <a:prstGeom prst="rect">
            <a:avLst/>
          </a:prstGeom>
          <a:noFill/>
        </p:spPr>
      </p:pic>
      <p:sp>
        <p:nvSpPr>
          <p:cNvPr id="5" name="Left Arrow 4"/>
          <p:cNvSpPr/>
          <p:nvPr/>
        </p:nvSpPr>
        <p:spPr>
          <a:xfrm>
            <a:off x="4214810" y="4071942"/>
            <a:ext cx="2143140" cy="928694"/>
          </a:xfrm>
          <a:prstGeom prst="lef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572264" y="4071942"/>
            <a:ext cx="2185974" cy="846158"/>
          </a:xfrm>
          <a:prstGeom prst="rect">
            <a:avLst/>
          </a:prstGeom>
          <a:ln>
            <a:solidFill>
              <a:srgbClr val="FF006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Zolano Sans BTN" pitchFamily="34" charset="0"/>
                <a:ea typeface="+mj-ea"/>
                <a:cs typeface="+mj-cs"/>
              </a:rPr>
              <a:t>Pluton</a:t>
            </a: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29256" y="571480"/>
            <a:ext cx="2928958" cy="22860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FF0066"/>
                </a:solidFill>
                <a:latin typeface="Zolano Sans BTN" pitchFamily="34" charset="0"/>
              </a:rPr>
              <a:t>Pluton </a:t>
            </a:r>
            <a:r>
              <a:rPr lang="en-GB" sz="3600" b="1" dirty="0" err="1" smtClean="0">
                <a:solidFill>
                  <a:srgbClr val="FF0066"/>
                </a:solidFill>
                <a:latin typeface="Zolano Sans BTN" pitchFamily="34" charset="0"/>
              </a:rPr>
              <a:t>est</a:t>
            </a:r>
            <a:r>
              <a:rPr lang="en-GB" sz="3600" b="1" dirty="0" smtClean="0">
                <a:solidFill>
                  <a:srgbClr val="FF0066"/>
                </a:solidFill>
                <a:latin typeface="Zolano Sans BTN" pitchFamily="34" charset="0"/>
              </a:rPr>
              <a:t> petit et bleu. Pluton </a:t>
            </a:r>
            <a:r>
              <a:rPr lang="en-GB" sz="3600" b="1" dirty="0" err="1" smtClean="0">
                <a:solidFill>
                  <a:srgbClr val="FF0066"/>
                </a:solidFill>
                <a:latin typeface="Zolano Sans BTN" pitchFamily="34" charset="0"/>
              </a:rPr>
              <a:t>est</a:t>
            </a:r>
            <a:r>
              <a:rPr lang="en-GB" sz="3600" b="1" dirty="0" smtClean="0">
                <a:solidFill>
                  <a:srgbClr val="FF0066"/>
                </a:solidFill>
                <a:latin typeface="Zolano Sans BTN" pitchFamily="34" charset="0"/>
              </a:rPr>
              <a:t> </a:t>
            </a:r>
            <a:r>
              <a:rPr lang="en-GB" sz="3600" b="1" dirty="0" err="1" smtClean="0">
                <a:solidFill>
                  <a:srgbClr val="FF0066"/>
                </a:solidFill>
                <a:latin typeface="Zolano Sans BTN" pitchFamily="34" charset="0"/>
              </a:rPr>
              <a:t>froid</a:t>
            </a:r>
            <a:r>
              <a:rPr lang="en-GB" sz="3600" b="1" dirty="0" smtClean="0">
                <a:solidFill>
                  <a:srgbClr val="FF0066"/>
                </a:solidFill>
                <a:latin typeface="Zolano Sans BTN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2614602" cy="1203348"/>
          </a:xfrm>
        </p:spPr>
        <p:txBody>
          <a:bodyPr/>
          <a:lstStyle/>
          <a:p>
            <a:r>
              <a:rPr lang="en-GB" b="1" dirty="0" smtClean="0">
                <a:solidFill>
                  <a:srgbClr val="FF6600"/>
                </a:solidFill>
                <a:latin typeface="Zolano Sans BTN" pitchFamily="34" charset="0"/>
              </a:rPr>
              <a:t>Le </a:t>
            </a:r>
            <a:r>
              <a:rPr lang="en-GB" b="1" dirty="0" err="1" smtClean="0">
                <a:solidFill>
                  <a:srgbClr val="FF6600"/>
                </a:solidFill>
                <a:latin typeface="Zolano Sans BTN" pitchFamily="34" charset="0"/>
              </a:rPr>
              <a:t>Soliel</a:t>
            </a:r>
            <a:r>
              <a:rPr lang="en-GB" b="1" dirty="0" smtClean="0">
                <a:solidFill>
                  <a:srgbClr val="FF6600"/>
                </a:solidFill>
                <a:latin typeface="Zolano Sans BTN" pitchFamily="34" charset="0"/>
              </a:rPr>
              <a:t> </a:t>
            </a:r>
            <a:endParaRPr lang="en-GB" b="1" dirty="0">
              <a:solidFill>
                <a:srgbClr val="FF6600"/>
              </a:solidFill>
              <a:latin typeface="Zolano Sans BTN" pitchFamily="34" charset="0"/>
            </a:endParaRPr>
          </a:p>
        </p:txBody>
      </p:sp>
      <p:pic>
        <p:nvPicPr>
          <p:cNvPr id="21506" name="Picture 2" descr="http://photos.upi.com/story/t/9229cda5394e8cfca4456f7b7ee95bc7/Scientists-aim-to-replicate-the-su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500306"/>
            <a:ext cx="3929090" cy="3929090"/>
          </a:xfrm>
          <a:prstGeom prst="rect">
            <a:avLst/>
          </a:prstGeom>
          <a:noFill/>
        </p:spPr>
      </p:pic>
      <p:sp>
        <p:nvSpPr>
          <p:cNvPr id="5" name="Left Arrow 4"/>
          <p:cNvSpPr/>
          <p:nvPr/>
        </p:nvSpPr>
        <p:spPr>
          <a:xfrm>
            <a:off x="4357686" y="4000504"/>
            <a:ext cx="1928826" cy="857256"/>
          </a:xfrm>
          <a:prstGeom prst="left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357950" y="3714752"/>
            <a:ext cx="2614602" cy="1203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Zolano Sans BTN" pitchFamily="34" charset="0"/>
                <a:ea typeface="+mj-ea"/>
                <a:cs typeface="+mj-cs"/>
              </a:rPr>
              <a:t>Le </a:t>
            </a:r>
            <a:r>
              <a:rPr kumimoji="0" lang="en-GB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Zolano Sans BTN" pitchFamily="34" charset="0"/>
                <a:ea typeface="+mj-ea"/>
                <a:cs typeface="+mj-cs"/>
              </a:rPr>
              <a:t>Soliel</a:t>
            </a: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Zolano Sans BTN" pitchFamily="34" charset="0"/>
                <a:ea typeface="+mj-ea"/>
                <a:cs typeface="+mj-cs"/>
              </a:rPr>
              <a:t> 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Zolano Sans BTN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6314" y="142852"/>
            <a:ext cx="3643338" cy="3139321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>Le </a:t>
            </a:r>
            <a:r>
              <a:rPr lang="en-GB" sz="3600" dirty="0" err="1" smtClean="0">
                <a:solidFill>
                  <a:schemeClr val="bg1"/>
                </a:solidFill>
              </a:rPr>
              <a:t>soliel</a:t>
            </a:r>
            <a:r>
              <a:rPr lang="en-GB" sz="3600" dirty="0" smtClean="0">
                <a:solidFill>
                  <a:schemeClr val="bg1"/>
                </a:solidFill>
              </a:rPr>
              <a:t> </a:t>
            </a:r>
            <a:r>
              <a:rPr lang="en-GB" sz="3600" dirty="0" err="1" smtClean="0">
                <a:solidFill>
                  <a:schemeClr val="bg1"/>
                </a:solidFill>
              </a:rPr>
              <a:t>est</a:t>
            </a:r>
            <a:r>
              <a:rPr lang="en-GB" sz="3600" dirty="0" smtClean="0">
                <a:solidFill>
                  <a:schemeClr val="bg1"/>
                </a:solidFill>
              </a:rPr>
              <a:t> </a:t>
            </a:r>
            <a:r>
              <a:rPr lang="en-GB" sz="3600" dirty="0" err="1" smtClean="0">
                <a:solidFill>
                  <a:schemeClr val="bg1"/>
                </a:solidFill>
              </a:rPr>
              <a:t>tres</a:t>
            </a:r>
            <a:r>
              <a:rPr lang="en-GB" sz="3600" dirty="0" smtClean="0">
                <a:solidFill>
                  <a:schemeClr val="bg1"/>
                </a:solidFill>
              </a:rPr>
              <a:t> </a:t>
            </a:r>
            <a:r>
              <a:rPr lang="en-GB" sz="3600" dirty="0" err="1" smtClean="0">
                <a:solidFill>
                  <a:schemeClr val="bg1"/>
                </a:solidFill>
              </a:rPr>
              <a:t>tres</a:t>
            </a:r>
            <a:r>
              <a:rPr lang="en-GB" sz="3600" dirty="0" smtClean="0">
                <a:solidFill>
                  <a:schemeClr val="bg1"/>
                </a:solidFill>
              </a:rPr>
              <a:t> </a:t>
            </a:r>
            <a:r>
              <a:rPr lang="en-GB" sz="3600" dirty="0" err="1" smtClean="0">
                <a:solidFill>
                  <a:schemeClr val="bg1"/>
                </a:solidFill>
              </a:rPr>
              <a:t>tres</a:t>
            </a:r>
            <a:r>
              <a:rPr lang="en-GB" sz="3600" dirty="0" smtClean="0">
                <a:solidFill>
                  <a:schemeClr val="bg1"/>
                </a:solidFill>
              </a:rPr>
              <a:t> </a:t>
            </a:r>
            <a:r>
              <a:rPr lang="en-GB" sz="3600" dirty="0" err="1" smtClean="0">
                <a:solidFill>
                  <a:schemeClr val="bg1"/>
                </a:solidFill>
              </a:rPr>
              <a:t>chaud</a:t>
            </a:r>
            <a:r>
              <a:rPr lang="en-GB" sz="3600" dirty="0" smtClean="0">
                <a:solidFill>
                  <a:schemeClr val="bg1"/>
                </a:solidFill>
              </a:rPr>
              <a:t>. le </a:t>
            </a:r>
            <a:r>
              <a:rPr lang="en-GB" sz="3600" dirty="0" err="1" smtClean="0">
                <a:solidFill>
                  <a:schemeClr val="bg1"/>
                </a:solidFill>
              </a:rPr>
              <a:t>soliel</a:t>
            </a:r>
            <a:r>
              <a:rPr lang="en-GB" sz="3600" dirty="0" smtClean="0">
                <a:solidFill>
                  <a:schemeClr val="bg1"/>
                </a:solidFill>
              </a:rPr>
              <a:t> </a:t>
            </a:r>
            <a:r>
              <a:rPr lang="en-GB" sz="3600" dirty="0" err="1" smtClean="0">
                <a:solidFill>
                  <a:schemeClr val="bg1"/>
                </a:solidFill>
              </a:rPr>
              <a:t>est</a:t>
            </a:r>
            <a:r>
              <a:rPr lang="en-GB" sz="3600" dirty="0" smtClean="0">
                <a:solidFill>
                  <a:schemeClr val="bg1"/>
                </a:solidFill>
              </a:rPr>
              <a:t> orange/rouge. Le </a:t>
            </a:r>
            <a:r>
              <a:rPr lang="en-GB" sz="3600" dirty="0" err="1" smtClean="0">
                <a:solidFill>
                  <a:schemeClr val="bg1"/>
                </a:solidFill>
              </a:rPr>
              <a:t>soliel</a:t>
            </a:r>
            <a:r>
              <a:rPr lang="en-GB" sz="3600" dirty="0" smtClean="0">
                <a:solidFill>
                  <a:schemeClr val="bg1"/>
                </a:solidFill>
              </a:rPr>
              <a:t> </a:t>
            </a:r>
            <a:r>
              <a:rPr lang="en-GB" sz="3600" dirty="0" err="1" smtClean="0">
                <a:solidFill>
                  <a:schemeClr val="bg1"/>
                </a:solidFill>
              </a:rPr>
              <a:t>est</a:t>
            </a:r>
            <a:r>
              <a:rPr lang="en-GB" sz="3600" dirty="0" smtClean="0">
                <a:solidFill>
                  <a:schemeClr val="bg1"/>
                </a:solidFill>
              </a:rPr>
              <a:t> super.</a:t>
            </a:r>
          </a:p>
          <a:p>
            <a:endParaRPr lang="en-GB" dirty="0">
              <a:solidFill>
                <a:srgbClr val="99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129</Words>
  <Application>Microsoft Office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Les Planetes </vt:lpstr>
      <vt:lpstr>Venus </vt:lpstr>
      <vt:lpstr>Jupiter </vt:lpstr>
      <vt:lpstr>Mercure </vt:lpstr>
      <vt:lpstr>La terre </vt:lpstr>
      <vt:lpstr> </vt:lpstr>
      <vt:lpstr>Slide 7</vt:lpstr>
      <vt:lpstr>Pluton </vt:lpstr>
      <vt:lpstr>Le Soliel </vt:lpstr>
      <vt:lpstr>merci pour l'observation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Planetes </dc:title>
  <dc:creator>HTSS User</dc:creator>
  <cp:lastModifiedBy>HTSS User</cp:lastModifiedBy>
  <cp:revision>9</cp:revision>
  <dcterms:created xsi:type="dcterms:W3CDTF">2010-02-23T11:55:09Z</dcterms:created>
  <dcterms:modified xsi:type="dcterms:W3CDTF">2010-03-02T12:19:49Z</dcterms:modified>
</cp:coreProperties>
</file>