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12EC82-FEB2-4A61-A989-0DF1E550E652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83E39D-374A-47A2-A94D-35010A58F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EC82-FEB2-4A61-A989-0DF1E550E652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39D-374A-47A2-A94D-35010A58F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EC82-FEB2-4A61-A989-0DF1E550E652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39D-374A-47A2-A94D-35010A58F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12EC82-FEB2-4A61-A989-0DF1E550E652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83E39D-374A-47A2-A94D-35010A58FE4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12EC82-FEB2-4A61-A989-0DF1E550E652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83E39D-374A-47A2-A94D-35010A58F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EC82-FEB2-4A61-A989-0DF1E550E652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39D-374A-47A2-A94D-35010A58FE4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EC82-FEB2-4A61-A989-0DF1E550E652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39D-374A-47A2-A94D-35010A58FE4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12EC82-FEB2-4A61-A989-0DF1E550E652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83E39D-374A-47A2-A94D-35010A58FE4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EC82-FEB2-4A61-A989-0DF1E550E652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3E39D-374A-47A2-A94D-35010A58F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12EC82-FEB2-4A61-A989-0DF1E550E652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83E39D-374A-47A2-A94D-35010A58FE4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12EC82-FEB2-4A61-A989-0DF1E550E652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83E39D-374A-47A2-A94D-35010A58FE4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12EC82-FEB2-4A61-A989-0DF1E550E652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83E39D-374A-47A2-A94D-35010A58FE4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1802" y="571480"/>
            <a:ext cx="3500446" cy="1018058"/>
          </a:xfrm>
        </p:spPr>
        <p:txBody>
          <a:bodyPr>
            <a:normAutofit fontScale="90000"/>
          </a:bodyPr>
          <a:lstStyle/>
          <a:p>
            <a:r>
              <a:rPr lang="en-GB" sz="5400" b="0" dirty="0" smtClean="0">
                <a:latin typeface="Candy Round BTN" pitchFamily="34" charset="0"/>
              </a:rPr>
              <a:t>Los </a:t>
            </a:r>
            <a:r>
              <a:rPr lang="en-GB" sz="5400" b="0" dirty="0" err="1" smtClean="0">
                <a:latin typeface="Candy Round BTN" pitchFamily="34" charset="0"/>
              </a:rPr>
              <a:t>planetas</a:t>
            </a:r>
            <a:r>
              <a:rPr lang="en-GB" sz="5400" b="0" dirty="0" smtClean="0">
                <a:latin typeface="Candy Round BTN" pitchFamily="34" charset="0"/>
              </a:rPr>
              <a:t>! </a:t>
            </a:r>
            <a:endParaRPr lang="en-GB" sz="5400" b="0" dirty="0">
              <a:latin typeface="Candy Round BTN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14744" y="5500702"/>
            <a:ext cx="2643206" cy="640256"/>
          </a:xfrm>
        </p:spPr>
        <p:txBody>
          <a:bodyPr>
            <a:normAutofit lnSpcReduction="10000"/>
          </a:bodyPr>
          <a:lstStyle/>
          <a:p>
            <a:r>
              <a:rPr lang="en-GB" sz="2000" dirty="0" smtClean="0">
                <a:latin typeface="Candy Round BTN" pitchFamily="34" charset="0"/>
              </a:rPr>
              <a:t>By Charlotte </a:t>
            </a:r>
            <a:r>
              <a:rPr lang="en-GB" sz="2000" dirty="0" err="1" smtClean="0">
                <a:latin typeface="Candy Round BTN" pitchFamily="34" charset="0"/>
              </a:rPr>
              <a:t>Shackleton</a:t>
            </a:r>
            <a:r>
              <a:rPr lang="en-GB" sz="2000" dirty="0" smtClean="0">
                <a:latin typeface="Candy Round BTN" pitchFamily="34" charset="0"/>
              </a:rPr>
              <a:t> </a:t>
            </a:r>
            <a:r>
              <a:rPr lang="en-GB" sz="2000" dirty="0" smtClean="0">
                <a:latin typeface="Candy Round BTN" pitchFamily="34" charset="0"/>
                <a:sym typeface="Wingdings" pitchFamily="2" charset="2"/>
              </a:rPr>
              <a:t></a:t>
            </a:r>
            <a:endParaRPr lang="en-GB" sz="2000" dirty="0">
              <a:latin typeface="Candy Round BTN" pitchFamily="34" charset="0"/>
            </a:endParaRPr>
          </a:p>
        </p:txBody>
      </p:sp>
      <p:pic>
        <p:nvPicPr>
          <p:cNvPr id="14338" name="Picture 2" descr="http://helensguidetothegalaxy.files.wordpress.com/2009/04/001-solar_system-my-fantas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2071678"/>
            <a:ext cx="3972011" cy="27860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4500594" cy="1143000"/>
          </a:xfrm>
        </p:spPr>
        <p:txBody>
          <a:bodyPr>
            <a:noAutofit/>
          </a:bodyPr>
          <a:lstStyle/>
          <a:p>
            <a:r>
              <a:rPr lang="en-GB" sz="6600" b="1" dirty="0" smtClean="0">
                <a:latin typeface="Comic Sans MS" pitchFamily="66" charset="0"/>
              </a:rPr>
              <a:t>el sol.</a:t>
            </a:r>
            <a:endParaRPr lang="en-GB" sz="66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714488"/>
            <a:ext cx="3571900" cy="450059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4400" b="1" dirty="0" smtClean="0">
                <a:latin typeface="Candy Round BTN" pitchFamily="34" charset="0"/>
              </a:rPr>
              <a:t>  El sol es muy </a:t>
            </a:r>
            <a:r>
              <a:rPr lang="en-GB" sz="4400" b="1" dirty="0" err="1" smtClean="0">
                <a:latin typeface="Candy Round BTN" pitchFamily="34" charset="0"/>
              </a:rPr>
              <a:t>grande</a:t>
            </a:r>
            <a:r>
              <a:rPr lang="en-GB" sz="4400" b="1" dirty="0" smtClean="0">
                <a:latin typeface="Candy Round BTN" pitchFamily="34" charset="0"/>
              </a:rPr>
              <a:t> </a:t>
            </a:r>
            <a:r>
              <a:rPr lang="en-GB" sz="4400" b="1" dirty="0" smtClean="0">
                <a:latin typeface="Candy Round BTN" pitchFamily="34" charset="0"/>
              </a:rPr>
              <a:t>y </a:t>
            </a:r>
            <a:r>
              <a:rPr lang="en-GB" sz="4400" b="1" dirty="0" err="1" smtClean="0">
                <a:latin typeface="Candy Round BTN" pitchFamily="34" charset="0"/>
              </a:rPr>
              <a:t>caloroso</a:t>
            </a:r>
            <a:r>
              <a:rPr lang="en-GB" sz="4400" b="1" dirty="0" smtClean="0">
                <a:latin typeface="Candy Round BTN" pitchFamily="34" charset="0"/>
              </a:rPr>
              <a:t> . </a:t>
            </a:r>
            <a:r>
              <a:rPr lang="en-GB" sz="4400" b="1" dirty="0" smtClean="0">
                <a:latin typeface="Candy Round BTN" pitchFamily="34" charset="0"/>
              </a:rPr>
              <a:t>El sol es amarilla y naranja.</a:t>
            </a:r>
            <a:endParaRPr lang="en-GB" sz="4400" b="1" dirty="0">
              <a:latin typeface="Candy Round BTN" pitchFamily="34" charset="0"/>
            </a:endParaRPr>
          </a:p>
        </p:txBody>
      </p:sp>
      <p:pic>
        <p:nvPicPr>
          <p:cNvPr id="1026" name="Picture 2" descr="http://www.aerospaceguide.net/solar_system/our_su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571744"/>
            <a:ext cx="3162300" cy="3162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926" y="214290"/>
            <a:ext cx="3186106" cy="1143000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latin typeface="Comic Sans MS" pitchFamily="66" charset="0"/>
              </a:rPr>
              <a:t>Venus.</a:t>
            </a:r>
            <a:endParaRPr lang="en-GB" sz="6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186106" cy="4873752"/>
          </a:xfrm>
        </p:spPr>
        <p:txBody>
          <a:bodyPr>
            <a:normAutofit fontScale="77500" lnSpcReduction="20000"/>
          </a:bodyPr>
          <a:lstStyle/>
          <a:p>
            <a:r>
              <a:rPr lang="es-ES" sz="4800" b="1" dirty="0" smtClean="0">
                <a:latin typeface="Candy Round BTN"/>
              </a:rPr>
              <a:t>El </a:t>
            </a:r>
            <a:r>
              <a:rPr lang="es-ES" sz="4800" b="1" dirty="0" err="1" smtClean="0">
                <a:latin typeface="Candy Round BTN"/>
              </a:rPr>
              <a:t>venus</a:t>
            </a:r>
            <a:r>
              <a:rPr lang="es-ES" sz="4800" b="1" dirty="0" smtClean="0">
                <a:latin typeface="Candy Round BTN"/>
              </a:rPr>
              <a:t> es el segundo planeta del </a:t>
            </a:r>
            <a:r>
              <a:rPr lang="es-ES" sz="4800" b="1" dirty="0" smtClean="0">
                <a:latin typeface="Candy Round BTN"/>
              </a:rPr>
              <a:t>sol. </a:t>
            </a:r>
            <a:r>
              <a:rPr lang="en-GB" sz="4800" b="1" dirty="0" smtClean="0">
                <a:latin typeface="Candy Round BTN" pitchFamily="34" charset="0"/>
              </a:rPr>
              <a:t>Venus </a:t>
            </a:r>
            <a:r>
              <a:rPr lang="en-GB" sz="4800" b="1" dirty="0" smtClean="0">
                <a:latin typeface="Candy Round BTN" pitchFamily="34" charset="0"/>
              </a:rPr>
              <a:t>es muy calorosa y pequeno. Venus es fantastico.</a:t>
            </a:r>
            <a:endParaRPr lang="en-GB" sz="4800" b="1" dirty="0">
              <a:latin typeface="Candy Round BTN" pitchFamily="34" charset="0"/>
            </a:endParaRPr>
          </a:p>
        </p:txBody>
      </p:sp>
      <p:pic>
        <p:nvPicPr>
          <p:cNvPr id="15362" name="Picture 2" descr="http://www.tivas.org.uk/solsys/images/ven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2285992"/>
            <a:ext cx="3365492" cy="33654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36" y="285728"/>
            <a:ext cx="4329114" cy="1143000"/>
          </a:xfrm>
        </p:spPr>
        <p:txBody>
          <a:bodyPr>
            <a:normAutofit/>
          </a:bodyPr>
          <a:lstStyle/>
          <a:p>
            <a:r>
              <a:rPr lang="en-GB" sz="6000" b="1" dirty="0" err="1" smtClean="0">
                <a:latin typeface="Comic Sans MS" pitchFamily="66" charset="0"/>
              </a:rPr>
              <a:t>Júpiter</a:t>
            </a:r>
            <a:r>
              <a:rPr lang="en-GB" sz="6000" b="1" dirty="0" smtClean="0">
                <a:latin typeface="Comic Sans MS" pitchFamily="66" charset="0"/>
              </a:rPr>
              <a:t>.</a:t>
            </a:r>
            <a:endParaRPr lang="en-GB" sz="6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928802"/>
            <a:ext cx="2828916" cy="4114816"/>
          </a:xfrm>
        </p:spPr>
        <p:txBody>
          <a:bodyPr>
            <a:normAutofit fontScale="77500" lnSpcReduction="20000"/>
          </a:bodyPr>
          <a:lstStyle/>
          <a:p>
            <a:r>
              <a:rPr lang="es-ES" sz="4400" b="1" dirty="0" smtClean="0">
                <a:latin typeface="Candy Round BTN"/>
              </a:rPr>
              <a:t>Júpiter es el quinto planeta del </a:t>
            </a:r>
            <a:r>
              <a:rPr lang="es-ES" sz="4400" b="1" dirty="0" smtClean="0">
                <a:latin typeface="Candy Round BTN"/>
              </a:rPr>
              <a:t>sol. </a:t>
            </a:r>
            <a:r>
              <a:rPr lang="en-GB" sz="4400" b="1" dirty="0" err="1" smtClean="0">
                <a:latin typeface="Candy Round BTN" pitchFamily="34" charset="0"/>
              </a:rPr>
              <a:t>Júpiter</a:t>
            </a:r>
            <a:r>
              <a:rPr lang="en-GB" sz="4400" b="1" dirty="0" smtClean="0">
                <a:latin typeface="Candy Round BTN" pitchFamily="34" charset="0"/>
              </a:rPr>
              <a:t> </a:t>
            </a:r>
            <a:r>
              <a:rPr lang="en-GB" sz="4400" b="1" dirty="0" smtClean="0">
                <a:latin typeface="Candy Round BTN" pitchFamily="34" charset="0"/>
              </a:rPr>
              <a:t>es </a:t>
            </a:r>
            <a:r>
              <a:rPr lang="en-GB" sz="4400" b="1" dirty="0" err="1" smtClean="0">
                <a:latin typeface="Candy Round BTN" pitchFamily="34" charset="0"/>
              </a:rPr>
              <a:t>frio</a:t>
            </a:r>
            <a:r>
              <a:rPr lang="en-GB" sz="4400" b="1" dirty="0" smtClean="0">
                <a:latin typeface="Candy Round BTN" pitchFamily="34" charset="0"/>
              </a:rPr>
              <a:t> y grande. </a:t>
            </a:r>
            <a:r>
              <a:rPr lang="en-GB" sz="4400" b="1" dirty="0" err="1" smtClean="0">
                <a:latin typeface="Candy Round BTN" pitchFamily="34" charset="0"/>
              </a:rPr>
              <a:t>Júpiter</a:t>
            </a:r>
            <a:r>
              <a:rPr lang="en-GB" sz="4400" b="1" dirty="0" smtClean="0">
                <a:latin typeface="Candy Round BTN" pitchFamily="34" charset="0"/>
              </a:rPr>
              <a:t> es </a:t>
            </a:r>
            <a:r>
              <a:rPr lang="en-GB" sz="4400" b="1" dirty="0" err="1" smtClean="0">
                <a:latin typeface="Candy Round BTN" pitchFamily="34" charset="0"/>
              </a:rPr>
              <a:t>estupendo</a:t>
            </a:r>
            <a:r>
              <a:rPr lang="en-GB" b="1" dirty="0" smtClean="0">
                <a:latin typeface="Candy Round BTN" pitchFamily="34" charset="0"/>
              </a:rPr>
              <a:t>.</a:t>
            </a:r>
          </a:p>
        </p:txBody>
      </p:sp>
      <p:pic>
        <p:nvPicPr>
          <p:cNvPr id="16386" name="Picture 2" descr="http://intranet.dalton.org/departments/science/Astro/planets/Jupiter/JPGs/jupiter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2143116"/>
            <a:ext cx="4286280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214290"/>
            <a:ext cx="3114668" cy="1143000"/>
          </a:xfrm>
        </p:spPr>
        <p:txBody>
          <a:bodyPr>
            <a:normAutofit/>
          </a:bodyPr>
          <a:lstStyle/>
          <a:p>
            <a:r>
              <a:rPr lang="en-GB" sz="6000" dirty="0" err="1" smtClean="0">
                <a:latin typeface="Comic Sans MS" pitchFamily="66" charset="0"/>
              </a:rPr>
              <a:t>Marte</a:t>
            </a:r>
            <a:r>
              <a:rPr lang="en-GB" sz="6000" dirty="0" smtClean="0">
                <a:latin typeface="Comic Sans MS" pitchFamily="66" charset="0"/>
              </a:rPr>
              <a:t>.</a:t>
            </a:r>
            <a:endParaRPr lang="en-GB" sz="60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114668" cy="4873752"/>
          </a:xfrm>
        </p:spPr>
        <p:txBody>
          <a:bodyPr>
            <a:normAutofit fontScale="85000" lnSpcReduction="20000"/>
          </a:bodyPr>
          <a:lstStyle/>
          <a:p>
            <a:r>
              <a:rPr lang="es-ES" sz="4800" b="1" dirty="0" smtClean="0">
                <a:latin typeface="Candy Round BTN"/>
              </a:rPr>
              <a:t>Marte es </a:t>
            </a:r>
            <a:r>
              <a:rPr lang="es-ES" sz="4800" b="1" dirty="0" smtClean="0">
                <a:latin typeface="Candy Round BTN"/>
              </a:rPr>
              <a:t>el cuarto planeta del </a:t>
            </a:r>
            <a:r>
              <a:rPr lang="es-ES" sz="4800" b="1" dirty="0" smtClean="0">
                <a:latin typeface="Candy Round BTN"/>
              </a:rPr>
              <a:t>sol</a:t>
            </a:r>
            <a:r>
              <a:rPr lang="es-ES" sz="4800" dirty="0" smtClean="0"/>
              <a:t>.</a:t>
            </a:r>
            <a:r>
              <a:rPr lang="en-GB" sz="4800" b="1" dirty="0" smtClean="0">
                <a:latin typeface="Candy Round BTN" pitchFamily="34" charset="0"/>
              </a:rPr>
              <a:t> </a:t>
            </a:r>
            <a:r>
              <a:rPr lang="en-GB" sz="4800" b="1" dirty="0" err="1" smtClean="0">
                <a:latin typeface="Candy Round BTN" pitchFamily="34" charset="0"/>
              </a:rPr>
              <a:t>Marte</a:t>
            </a:r>
            <a:r>
              <a:rPr lang="en-GB" sz="4800" b="1" dirty="0" smtClean="0">
                <a:latin typeface="Candy Round BTN" pitchFamily="34" charset="0"/>
              </a:rPr>
              <a:t> </a:t>
            </a:r>
            <a:r>
              <a:rPr lang="en-GB" sz="4800" b="1" dirty="0" smtClean="0">
                <a:latin typeface="Candy Round BTN" pitchFamily="34" charset="0"/>
              </a:rPr>
              <a:t>es </a:t>
            </a:r>
            <a:r>
              <a:rPr lang="en-GB" sz="4800" b="1" dirty="0" err="1" smtClean="0">
                <a:latin typeface="Candy Round BTN" pitchFamily="34" charset="0"/>
              </a:rPr>
              <a:t>rojo</a:t>
            </a:r>
            <a:r>
              <a:rPr lang="en-GB" sz="4800" b="1" dirty="0" smtClean="0">
                <a:latin typeface="Candy Round BTN" pitchFamily="34" charset="0"/>
              </a:rPr>
              <a:t> y </a:t>
            </a:r>
            <a:r>
              <a:rPr lang="en-GB" sz="4800" b="1" dirty="0" err="1" smtClean="0">
                <a:latin typeface="Candy Round BTN" pitchFamily="34" charset="0"/>
              </a:rPr>
              <a:t>bastante</a:t>
            </a:r>
            <a:r>
              <a:rPr lang="en-GB" sz="4800" b="1" dirty="0" smtClean="0">
                <a:latin typeface="Candy Round BTN" pitchFamily="34" charset="0"/>
              </a:rPr>
              <a:t> grande. Es </a:t>
            </a:r>
            <a:r>
              <a:rPr lang="en-GB" sz="4800" b="1" dirty="0" err="1" smtClean="0">
                <a:latin typeface="Candy Round BTN" pitchFamily="34" charset="0"/>
              </a:rPr>
              <a:t>bien</a:t>
            </a:r>
            <a:r>
              <a:rPr lang="en-GB" sz="4800" b="1" dirty="0" smtClean="0">
                <a:latin typeface="Candy Round BTN" pitchFamily="34" charset="0"/>
              </a:rPr>
              <a:t>.</a:t>
            </a:r>
            <a:endParaRPr lang="en-GB" sz="4800" b="1" dirty="0">
              <a:latin typeface="Candy Round BTN" pitchFamily="34" charset="0"/>
            </a:endParaRPr>
          </a:p>
        </p:txBody>
      </p:sp>
      <p:pic>
        <p:nvPicPr>
          <p:cNvPr id="17410" name="Picture 2" descr="http://www.enjoyfrance.com/images/stories/world/tech/mars-planet-water-na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143116"/>
            <a:ext cx="3771900" cy="3590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85728"/>
            <a:ext cx="4614866" cy="1143000"/>
          </a:xfrm>
        </p:spPr>
        <p:txBody>
          <a:bodyPr>
            <a:normAutofit/>
          </a:bodyPr>
          <a:lstStyle/>
          <a:p>
            <a:r>
              <a:rPr lang="en-GB" sz="6000" b="1" dirty="0" err="1" smtClean="0">
                <a:latin typeface="Comic Sans MS" pitchFamily="66" charset="0"/>
              </a:rPr>
              <a:t>Saturno</a:t>
            </a:r>
            <a:r>
              <a:rPr lang="en-GB" sz="6000" b="1" dirty="0" smtClean="0">
                <a:latin typeface="Comic Sans MS" pitchFamily="66" charset="0"/>
              </a:rPr>
              <a:t>.</a:t>
            </a:r>
            <a:endParaRPr lang="en-GB" sz="6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571612"/>
            <a:ext cx="3357586" cy="4873752"/>
          </a:xfrm>
        </p:spPr>
        <p:txBody>
          <a:bodyPr>
            <a:normAutofit fontScale="92500" lnSpcReduction="20000"/>
          </a:bodyPr>
          <a:lstStyle/>
          <a:p>
            <a:r>
              <a:rPr lang="es-ES" sz="3600" b="1" dirty="0" smtClean="0">
                <a:latin typeface="Candy Round BTN" pitchFamily="34" charset="0"/>
              </a:rPr>
              <a:t>Saturno tiene anillos alrededor del planeta y su un color arenoso. Saturno es mi favorito porque tengo gusto de los anillos.</a:t>
            </a:r>
          </a:p>
          <a:p>
            <a:endParaRPr lang="es-ES" sz="4000" b="1" dirty="0" smtClean="0">
              <a:latin typeface="Candy Round BTN" pitchFamily="34" charset="0"/>
            </a:endParaRPr>
          </a:p>
          <a:p>
            <a:endParaRPr lang="en-GB" dirty="0"/>
          </a:p>
        </p:txBody>
      </p:sp>
      <p:pic>
        <p:nvPicPr>
          <p:cNvPr id="18434" name="Picture 2" descr="http://scienceblogs.com/startswithabang/upload/2009/10/saturn_when_one_ring_doesnt_ru/saturnPi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2000240"/>
            <a:ext cx="4124047" cy="32083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050" y="285728"/>
            <a:ext cx="3614734" cy="1143000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latin typeface="Comic Sans MS" pitchFamily="66" charset="0"/>
              </a:rPr>
              <a:t>Uranus.</a:t>
            </a:r>
            <a:endParaRPr lang="en-GB" sz="6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186106" cy="4873752"/>
          </a:xfrm>
        </p:spPr>
        <p:txBody>
          <a:bodyPr>
            <a:normAutofit lnSpcReduction="10000"/>
          </a:bodyPr>
          <a:lstStyle/>
          <a:p>
            <a:r>
              <a:rPr lang="en-GB" sz="3600" dirty="0" smtClean="0"/>
              <a:t>Uranus </a:t>
            </a:r>
            <a:r>
              <a:rPr lang="en-GB" sz="3600" dirty="0" err="1" smtClean="0"/>
              <a:t>es</a:t>
            </a:r>
            <a:r>
              <a:rPr lang="en-GB" sz="3600" dirty="0" smtClean="0"/>
              <a:t> el </a:t>
            </a:r>
            <a:r>
              <a:rPr lang="en-GB" sz="3600" dirty="0" err="1" smtClean="0"/>
              <a:t>septimo</a:t>
            </a:r>
            <a:r>
              <a:rPr lang="en-GB" sz="3600" dirty="0" smtClean="0"/>
              <a:t> </a:t>
            </a:r>
            <a:r>
              <a:rPr lang="en-GB" sz="3600" dirty="0" err="1" smtClean="0"/>
              <a:t>planeta</a:t>
            </a:r>
            <a:r>
              <a:rPr lang="en-GB" sz="3600" dirty="0" smtClean="0"/>
              <a:t> </a:t>
            </a:r>
            <a:r>
              <a:rPr lang="en-GB" sz="3600" dirty="0" err="1" smtClean="0"/>
              <a:t>sel</a:t>
            </a:r>
            <a:r>
              <a:rPr lang="en-GB" sz="3600" dirty="0" smtClean="0"/>
              <a:t> sol, </a:t>
            </a:r>
            <a:r>
              <a:rPr lang="en-GB" sz="3600" dirty="0" err="1" smtClean="0"/>
              <a:t>es</a:t>
            </a:r>
            <a:r>
              <a:rPr lang="en-GB" sz="3600" dirty="0" smtClean="0"/>
              <a:t> </a:t>
            </a:r>
            <a:r>
              <a:rPr lang="en-GB" sz="3600" dirty="0" err="1" smtClean="0"/>
              <a:t>bastante</a:t>
            </a:r>
            <a:r>
              <a:rPr lang="en-GB" sz="3600" dirty="0" smtClean="0"/>
              <a:t> </a:t>
            </a:r>
            <a:r>
              <a:rPr lang="en-GB" sz="3600" dirty="0" err="1" smtClean="0"/>
              <a:t>grande</a:t>
            </a:r>
            <a:r>
              <a:rPr lang="en-GB" sz="3600" dirty="0" smtClean="0"/>
              <a:t> y </a:t>
            </a:r>
            <a:r>
              <a:rPr lang="en-GB" sz="3600" dirty="0" err="1" smtClean="0"/>
              <a:t>calorosa</a:t>
            </a:r>
            <a:r>
              <a:rPr lang="en-GB" sz="3600" dirty="0" smtClean="0"/>
              <a:t>. Uranus </a:t>
            </a:r>
            <a:r>
              <a:rPr lang="en-GB" sz="3600" dirty="0" err="1" smtClean="0"/>
              <a:t>es</a:t>
            </a:r>
            <a:r>
              <a:rPr lang="en-GB" sz="3600" dirty="0" smtClean="0"/>
              <a:t> </a:t>
            </a:r>
            <a:r>
              <a:rPr lang="en-GB" sz="3600" dirty="0" err="1" smtClean="0"/>
              <a:t>azul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1026" name="Picture 2" descr="http://astroyogisays.files.wordpress.com/2009/06/uran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93474">
            <a:off x="3755730" y="2308051"/>
            <a:ext cx="4315296" cy="3238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</TotalTime>
  <Words>133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Los planetas! </vt:lpstr>
      <vt:lpstr>el sol.</vt:lpstr>
      <vt:lpstr>Venus.</vt:lpstr>
      <vt:lpstr>Júpiter.</vt:lpstr>
      <vt:lpstr>Marte.</vt:lpstr>
      <vt:lpstr>Saturno.</vt:lpstr>
      <vt:lpstr>Uranus.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planetas!</dc:title>
  <dc:creator>HTSS User</dc:creator>
  <cp:lastModifiedBy>Charlotte</cp:lastModifiedBy>
  <cp:revision>7</cp:revision>
  <dcterms:created xsi:type="dcterms:W3CDTF">2010-03-04T11:51:24Z</dcterms:created>
  <dcterms:modified xsi:type="dcterms:W3CDTF">2010-03-09T19:00:49Z</dcterms:modified>
</cp:coreProperties>
</file>