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00FF"/>
    <a:srgbClr val="FF99FF"/>
    <a:srgbClr val="FF66FF"/>
    <a:srgbClr val="800000"/>
    <a:srgbClr val="990033"/>
    <a:srgbClr val="CC0000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rgbClr val="0000FF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F7DB2-8C1B-4BF7-B745-2B346EDB8921}" type="datetimeFigureOut">
              <a:rPr lang="en-US" smtClean="0"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63AD0-F365-4A99-BE16-4F8C69919F0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0000FF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FF00"/>
                </a:solidFill>
                <a:latin typeface="Harlow Solid Italic" pitchFamily="82" charset="0"/>
              </a:rPr>
              <a:t>Los </a:t>
            </a:r>
            <a:r>
              <a:rPr lang="en-GB" sz="9600" dirty="0" err="1">
                <a:solidFill>
                  <a:srgbClr val="FFFF00"/>
                </a:solidFill>
                <a:latin typeface="Harlow Solid Italic" pitchFamily="82" charset="0"/>
              </a:rPr>
              <a:t>P</a:t>
            </a:r>
            <a:r>
              <a:rPr lang="en-GB" sz="9600" dirty="0" err="1" smtClean="0">
                <a:solidFill>
                  <a:srgbClr val="FFFF00"/>
                </a:solidFill>
                <a:latin typeface="Harlow Solid Italic" pitchFamily="82" charset="0"/>
              </a:rPr>
              <a:t>lanetas</a:t>
            </a:r>
            <a:r>
              <a:rPr lang="en-GB" sz="9600" dirty="0" smtClean="0">
                <a:solidFill>
                  <a:srgbClr val="FFFF00"/>
                </a:solidFill>
                <a:latin typeface="Harlow Solid Italic" pitchFamily="82" charset="0"/>
              </a:rPr>
              <a:t>!!! </a:t>
            </a:r>
            <a:r>
              <a:rPr lang="en-GB" sz="9600" dirty="0" smtClean="0">
                <a:solidFill>
                  <a:srgbClr val="FFFF00"/>
                </a:solidFill>
                <a:latin typeface="Harlow Solid Italic" pitchFamily="82" charset="0"/>
                <a:sym typeface="Wingdings" pitchFamily="2" charset="2"/>
              </a:rPr>
              <a:t></a:t>
            </a:r>
            <a:endParaRPr lang="en-GB" sz="9600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FF00"/>
                </a:solidFill>
                <a:latin typeface="Harlow Solid Italic" pitchFamily="82" charset="0"/>
              </a:rPr>
              <a:t>By Tia Harris 8H</a:t>
            </a:r>
            <a:endParaRPr lang="en-GB" sz="9600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  <p:pic>
        <p:nvPicPr>
          <p:cNvPr id="1026" name="Picture 2" descr="C:\Users\Morrisroe's\AppData\Local\Microsoft\Windows\Temporary Internet Files\Content.IE5\UULAB4ZN\MMj0336352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571612"/>
            <a:ext cx="2286016" cy="2346175"/>
          </a:xfrm>
          <a:prstGeom prst="rect">
            <a:avLst/>
          </a:prstGeom>
          <a:noFill/>
        </p:spPr>
      </p:pic>
      <p:pic>
        <p:nvPicPr>
          <p:cNvPr id="1027" name="Picture 3" descr="C:\Users\Morrisroe's\AppData\Local\Microsoft\Windows\Temporary Internet Files\Content.IE5\P1JE2PX6\MMAG00629_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000240"/>
            <a:ext cx="2000264" cy="2016014"/>
          </a:xfrm>
          <a:prstGeom prst="rect">
            <a:avLst/>
          </a:prstGeom>
          <a:noFill/>
        </p:spPr>
      </p:pic>
      <p:pic>
        <p:nvPicPr>
          <p:cNvPr id="1028" name="Picture 4" descr="C:\Users\Morrisroe's\AppData\Local\Microsoft\Windows\Temporary Internet Files\Content.IE5\6KTD017P\MMAG00433_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000240"/>
            <a:ext cx="1852947" cy="1462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00FF00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00FF"/>
                </a:solidFill>
                <a:latin typeface="Harlow Solid Italic" pitchFamily="82" charset="0"/>
              </a:rPr>
              <a:t>La Tierra</a:t>
            </a:r>
            <a:endParaRPr lang="en-GB" sz="9600" dirty="0">
              <a:solidFill>
                <a:srgbClr val="FF00FF"/>
              </a:solidFill>
              <a:latin typeface="Harlow Solid Italic" pitchFamily="82" charset="0"/>
            </a:endParaRPr>
          </a:p>
        </p:txBody>
      </p:sp>
      <p:pic>
        <p:nvPicPr>
          <p:cNvPr id="2050" name="Picture 2" descr="C:\Users\Morrisroe's\AppData\Local\Microsoft\Windows\Temporary Internet Files\Content.IE5\P1JE2PX6\MMj0323737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1666883" cy="171234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31857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00FF"/>
                </a:solidFill>
                <a:latin typeface="Ravie" pitchFamily="82" charset="0"/>
              </a:rPr>
              <a:t>la tierra es el planeta muy </a:t>
            </a:r>
            <a:r>
              <a:rPr lang="es-ES" sz="3200" dirty="0" err="1" smtClean="0">
                <a:solidFill>
                  <a:srgbClr val="FF00FF"/>
                </a:solidFill>
                <a:latin typeface="Ravie" pitchFamily="82" charset="0"/>
              </a:rPr>
              <a:t>pequeno</a:t>
            </a:r>
            <a:r>
              <a:rPr lang="es-ES" sz="3200" dirty="0" smtClean="0">
                <a:solidFill>
                  <a:srgbClr val="FF00FF"/>
                </a:solidFill>
                <a:latin typeface="Ravie" pitchFamily="82" charset="0"/>
              </a:rPr>
              <a:t> y tercero del sol. es veces caliente y veces frio. la tierra es </a:t>
            </a:r>
            <a:r>
              <a:rPr lang="es-ES" sz="3200" dirty="0" err="1" smtClean="0">
                <a:solidFill>
                  <a:srgbClr val="FF00FF"/>
                </a:solidFill>
                <a:latin typeface="Ravie" pitchFamily="82" charset="0"/>
              </a:rPr>
              <a:t>tambien</a:t>
            </a:r>
            <a:r>
              <a:rPr lang="es-ES" sz="3200" dirty="0" smtClean="0">
                <a:solidFill>
                  <a:srgbClr val="FF00FF"/>
                </a:solidFill>
                <a:latin typeface="Ravie" pitchFamily="82" charset="0"/>
              </a:rPr>
              <a:t> llamado el azul planeta porque del agua. Me gusta la tierra, porque es estupendo!</a:t>
            </a:r>
            <a:endParaRPr lang="en-GB" sz="3200" dirty="0">
              <a:solidFill>
                <a:srgbClr val="FF00FF"/>
              </a:solidFill>
              <a:latin typeface="Ravie" pitchFamily="82" charset="0"/>
            </a:endParaRPr>
          </a:p>
        </p:txBody>
      </p:sp>
      <p:pic>
        <p:nvPicPr>
          <p:cNvPr id="2051" name="Picture 3" descr="C:\Users\Morrisroe's\AppData\Local\Microsoft\Windows\Temporary Internet Files\Content.IE5\428N4LVL\MMj0356599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785794"/>
            <a:ext cx="1223969" cy="1539832"/>
          </a:xfrm>
          <a:prstGeom prst="rect">
            <a:avLst/>
          </a:prstGeom>
          <a:noFill/>
        </p:spPr>
      </p:pic>
      <p:pic>
        <p:nvPicPr>
          <p:cNvPr id="2052" name="Picture 4" descr="C:\Users\Morrisroe's\AppData\Local\Microsoft\Windows\Temporary Internet Files\Content.IE5\6KTD017P\MMj0174012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785926"/>
            <a:ext cx="1419232" cy="1419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FF0000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00B0F0"/>
                </a:solidFill>
                <a:latin typeface="Harlow Solid Italic" pitchFamily="82" charset="0"/>
              </a:rPr>
              <a:t>El </a:t>
            </a:r>
            <a:r>
              <a:rPr lang="en-GB" sz="9600" dirty="0" err="1">
                <a:solidFill>
                  <a:srgbClr val="00B0F0"/>
                </a:solidFill>
                <a:latin typeface="Harlow Solid Italic" pitchFamily="82" charset="0"/>
              </a:rPr>
              <a:t>M</a:t>
            </a:r>
            <a:r>
              <a:rPr lang="en-GB" sz="9600" dirty="0" err="1" smtClean="0">
                <a:solidFill>
                  <a:srgbClr val="00B0F0"/>
                </a:solidFill>
                <a:latin typeface="Harlow Solid Italic" pitchFamily="82" charset="0"/>
              </a:rPr>
              <a:t>arte</a:t>
            </a:r>
            <a:r>
              <a:rPr lang="en-GB" sz="9600" dirty="0" smtClean="0">
                <a:solidFill>
                  <a:srgbClr val="00B0F0"/>
                </a:solidFill>
                <a:latin typeface="Harlow Solid Italic" pitchFamily="82" charset="0"/>
              </a:rPr>
              <a:t> </a:t>
            </a:r>
            <a:endParaRPr lang="en-GB" sz="9600" dirty="0">
              <a:solidFill>
                <a:srgbClr val="00B0F0"/>
              </a:solidFill>
              <a:latin typeface="Harlow Solid Italic" pitchFamily="82" charset="0"/>
            </a:endParaRPr>
          </a:p>
        </p:txBody>
      </p:sp>
      <p:pic>
        <p:nvPicPr>
          <p:cNvPr id="3074" name="Picture 2" descr="C:\Users\Morrisroe's\AppData\Local\Microsoft\Windows\Temporary Internet Files\Content.IE5\P1JE2PX6\MMj0219078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643050"/>
            <a:ext cx="1838336" cy="18642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3034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B0F0"/>
                </a:solidFill>
                <a:latin typeface="Ravie" pitchFamily="82" charset="0"/>
              </a:rPr>
              <a:t>Mi favorito planeta es Marte porque es rojo y muy cerca que la tierra. es muy </a:t>
            </a:r>
            <a:r>
              <a:rPr lang="es-ES" sz="3200" dirty="0" err="1" smtClean="0">
                <a:solidFill>
                  <a:srgbClr val="00B0F0"/>
                </a:solidFill>
                <a:latin typeface="Ravie" pitchFamily="82" charset="0"/>
              </a:rPr>
              <a:t>pequeno</a:t>
            </a:r>
            <a:r>
              <a:rPr lang="es-ES" sz="3200" dirty="0" smtClean="0">
                <a:solidFill>
                  <a:srgbClr val="00B0F0"/>
                </a:solidFill>
                <a:latin typeface="Ravie" pitchFamily="82" charset="0"/>
              </a:rPr>
              <a:t>, pero </a:t>
            </a:r>
            <a:r>
              <a:rPr lang="es-ES" sz="3200" dirty="0" err="1" smtClean="0">
                <a:solidFill>
                  <a:srgbClr val="00B0F0"/>
                </a:solidFill>
                <a:latin typeface="Ravie" pitchFamily="82" charset="0"/>
              </a:rPr>
              <a:t>tambien</a:t>
            </a:r>
            <a:r>
              <a:rPr lang="es-ES" sz="3200" dirty="0" smtClean="0">
                <a:solidFill>
                  <a:srgbClr val="00B0F0"/>
                </a:solidFill>
                <a:latin typeface="Ravie" pitchFamily="82" charset="0"/>
              </a:rPr>
              <a:t> muy frio y tiene dos lunas.</a:t>
            </a:r>
            <a:endParaRPr lang="en-GB" sz="3200" dirty="0">
              <a:solidFill>
                <a:srgbClr val="00B0F0"/>
              </a:solidFill>
              <a:latin typeface="Ravie" pitchFamily="82" charset="0"/>
            </a:endParaRPr>
          </a:p>
        </p:txBody>
      </p:sp>
      <p:pic>
        <p:nvPicPr>
          <p:cNvPr id="3075" name="Picture 3" descr="C:\Users\Morrisroe's\AppData\Local\Microsoft\Windows\Temporary Internet Files\Content.IE5\428N4LVL\MMj0234676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000240"/>
            <a:ext cx="1372605" cy="1590682"/>
          </a:xfrm>
          <a:prstGeom prst="rect">
            <a:avLst/>
          </a:prstGeom>
          <a:noFill/>
        </p:spPr>
      </p:pic>
      <p:pic>
        <p:nvPicPr>
          <p:cNvPr id="3076" name="Picture 4" descr="C:\Users\Morrisroe's\AppData\Local\Microsoft\Windows\Temporary Internet Files\Content.IE5\P1JE2PX6\MMj0283735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42852"/>
            <a:ext cx="1360946" cy="1338264"/>
          </a:xfrm>
          <a:prstGeom prst="rect">
            <a:avLst/>
          </a:prstGeom>
          <a:noFill/>
        </p:spPr>
      </p:pic>
      <p:pic>
        <p:nvPicPr>
          <p:cNvPr id="3077" name="Picture 5" descr="C:\Users\Morrisroe's\AppData\Local\Microsoft\Windows\Temporary Internet Files\Content.IE5\P1JE2PX6\MMj03365170000[1]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1785926"/>
            <a:ext cx="1245509" cy="1432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FF00FF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00FF00"/>
                </a:solidFill>
                <a:latin typeface="Harlow Solid Italic" pitchFamily="82" charset="0"/>
              </a:rPr>
              <a:t>El </a:t>
            </a:r>
            <a:r>
              <a:rPr lang="en-GB" sz="9600" dirty="0" err="1" smtClean="0">
                <a:solidFill>
                  <a:srgbClr val="00FF00"/>
                </a:solidFill>
                <a:latin typeface="Harlow Solid Italic" pitchFamily="82" charset="0"/>
              </a:rPr>
              <a:t>saturno</a:t>
            </a:r>
            <a:endParaRPr lang="en-GB" sz="9600" dirty="0">
              <a:solidFill>
                <a:srgbClr val="00FF00"/>
              </a:solidFill>
              <a:latin typeface="Harlow Solid Itali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3034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FF00"/>
                </a:solidFill>
                <a:latin typeface="Ravie" pitchFamily="82" charset="0"/>
              </a:rPr>
              <a:t>Saturno es muy grande y feo y lo odio. es aburrido, pero tiene un anillo de rocas alrededor de ella. Saturno es </a:t>
            </a:r>
            <a:r>
              <a:rPr lang="es-ES" sz="3200" dirty="0" err="1" smtClean="0">
                <a:solidFill>
                  <a:srgbClr val="00FF00"/>
                </a:solidFill>
                <a:latin typeface="Ravie" pitchFamily="82" charset="0"/>
              </a:rPr>
              <a:t>tambien</a:t>
            </a:r>
            <a:r>
              <a:rPr lang="es-ES" sz="3200" dirty="0" smtClean="0">
                <a:solidFill>
                  <a:srgbClr val="00FF00"/>
                </a:solidFill>
                <a:latin typeface="Ravie" pitchFamily="82" charset="0"/>
              </a:rPr>
              <a:t> el sexto planeta desde el sol.</a:t>
            </a:r>
            <a:endParaRPr lang="en-GB" sz="3200" dirty="0">
              <a:solidFill>
                <a:srgbClr val="00FF00"/>
              </a:solidFill>
              <a:latin typeface="Ravie" pitchFamily="82" charset="0"/>
            </a:endParaRPr>
          </a:p>
        </p:txBody>
      </p:sp>
      <p:pic>
        <p:nvPicPr>
          <p:cNvPr id="4098" name="Picture 2" descr="C:\Users\Morrisroe's\AppData\Local\Microsoft\Windows\Temporary Internet Files\Content.IE5\6KTD017P\MMj0336936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071678"/>
            <a:ext cx="1357322" cy="1357322"/>
          </a:xfrm>
          <a:prstGeom prst="rect">
            <a:avLst/>
          </a:prstGeom>
          <a:noFill/>
        </p:spPr>
      </p:pic>
      <p:pic>
        <p:nvPicPr>
          <p:cNvPr id="4099" name="Picture 3" descr="C:\Users\Morrisroe's\AppData\Local\Microsoft\Windows\Temporary Internet Files\Content.IE5\UULAB4ZN\MMj0219072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357298"/>
            <a:ext cx="1981212" cy="2009116"/>
          </a:xfrm>
          <a:prstGeom prst="rect">
            <a:avLst/>
          </a:prstGeom>
          <a:noFill/>
        </p:spPr>
      </p:pic>
      <p:pic>
        <p:nvPicPr>
          <p:cNvPr id="4101" name="Picture 5" descr="C:\Users\Morrisroe's\AppData\Local\Microsoft\Windows\Temporary Internet Files\Content.IE5\6KTD017P\MMj0219085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1857364"/>
            <a:ext cx="2052650" cy="20815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FFFF00"/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14620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0000FF"/>
                </a:solidFill>
                <a:latin typeface="Harlow Solid Italic" pitchFamily="82" charset="0"/>
              </a:rPr>
              <a:t>Thanks for watching!!!</a:t>
            </a:r>
            <a:endParaRPr lang="en-GB" sz="9600" dirty="0">
              <a:solidFill>
                <a:srgbClr val="0000FF"/>
              </a:solidFill>
              <a:latin typeface="Harlow Solid Italic" pitchFamily="82" charset="0"/>
            </a:endParaRPr>
          </a:p>
        </p:txBody>
      </p:sp>
      <p:pic>
        <p:nvPicPr>
          <p:cNvPr id="5123" name="Picture 3" descr="C:\Users\Morrisroe's\AppData\Local\Microsoft\Windows\Temporary Internet Files\Content.IE5\6KTD017P\MCj043984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14818"/>
            <a:ext cx="2357454" cy="1482448"/>
          </a:xfrm>
          <a:prstGeom prst="rect">
            <a:avLst/>
          </a:prstGeom>
          <a:noFill/>
        </p:spPr>
      </p:pic>
      <p:pic>
        <p:nvPicPr>
          <p:cNvPr id="5125" name="Picture 5" descr="C:\Users\Morrisroe's\AppData\Local\Microsoft\Windows\Temporary Internet Files\Content.IE5\UULAB4ZN\MCj043388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286256"/>
            <a:ext cx="2428892" cy="2428892"/>
          </a:xfrm>
          <a:prstGeom prst="rect">
            <a:avLst/>
          </a:prstGeom>
          <a:noFill/>
        </p:spPr>
      </p:pic>
      <p:pic>
        <p:nvPicPr>
          <p:cNvPr id="5126" name="Picture 6" descr="C:\Users\Morrisroe's\AppData\Local\Microsoft\Windows\Temporary Internet Files\Content.IE5\428N4LVL\MCj041746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2714620"/>
            <a:ext cx="1214446" cy="1966670"/>
          </a:xfrm>
          <a:prstGeom prst="rect">
            <a:avLst/>
          </a:prstGeom>
          <a:noFill/>
        </p:spPr>
      </p:pic>
      <p:pic>
        <p:nvPicPr>
          <p:cNvPr id="5127" name="Picture 7" descr="C:\Users\Morrisroe's\AppData\Local\Microsoft\Windows\Temporary Internet Files\Content.IE5\P1JE2PX6\MCj0440395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114800"/>
            <a:ext cx="2743200" cy="2743200"/>
          </a:xfrm>
          <a:prstGeom prst="rect">
            <a:avLst/>
          </a:prstGeom>
          <a:noFill/>
        </p:spPr>
      </p:pic>
      <p:pic>
        <p:nvPicPr>
          <p:cNvPr id="5129" name="Picture 9" descr="C:\Users\Morrisroe's\AppData\Local\Microsoft\Windows\Temporary Internet Files\Content.IE5\428N4LVL\MCj0432592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78" y="2285992"/>
            <a:ext cx="1828572" cy="1828572"/>
          </a:xfrm>
          <a:prstGeom prst="rect">
            <a:avLst/>
          </a:prstGeom>
          <a:noFill/>
        </p:spPr>
      </p:pic>
      <p:pic>
        <p:nvPicPr>
          <p:cNvPr id="5130" name="Picture 10" descr="C:\Users\Morrisroe's\AppData\Local\Microsoft\Windows\Temporary Internet Files\Content.IE5\P1JE2PX6\MCj0441362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714488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119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Los Planetas!!! </vt:lpstr>
      <vt:lpstr>La Tierra</vt:lpstr>
      <vt:lpstr>El Marte </vt:lpstr>
      <vt:lpstr>El saturno</vt:lpstr>
      <vt:lpstr>Thanks for watching!!!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planetas!!! </dc:title>
  <dc:creator>Morrisroe's</dc:creator>
  <cp:lastModifiedBy>Morrisroe's</cp:lastModifiedBy>
  <cp:revision>7</cp:revision>
  <dcterms:created xsi:type="dcterms:W3CDTF">2010-03-09T18:57:40Z</dcterms:created>
  <dcterms:modified xsi:type="dcterms:W3CDTF">2010-03-09T19:58:39Z</dcterms:modified>
</cp:coreProperties>
</file>