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D2A42-F79C-49E8-9E17-494B93BA7F3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07788-1DD3-443F-A1B6-AA8912BB5F8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Pagoda SF" pitchFamily="2" charset="0"/>
              </a:rPr>
              <a:t>Los Planetas!!! </a:t>
            </a:r>
            <a:endParaRPr lang="en-GB" dirty="0">
              <a:latin typeface="Pagoda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Pagoda SF" pitchFamily="2" charset="0"/>
              </a:rPr>
              <a:t>By Tia Harris 8H</a:t>
            </a:r>
            <a:endParaRPr lang="en-GB" dirty="0">
              <a:solidFill>
                <a:schemeClr val="tx2">
                  <a:lumMod val="75000"/>
                </a:schemeClr>
              </a:solidFill>
              <a:latin typeface="Pagoda SF" pitchFamily="2" charset="0"/>
            </a:endParaRPr>
          </a:p>
        </p:txBody>
      </p:sp>
      <p:pic>
        <p:nvPicPr>
          <p:cNvPr id="4" name="Picture 3" descr="SolarSyste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4643446"/>
            <a:ext cx="3647148" cy="2000264"/>
          </a:xfrm>
          <a:prstGeom prst="rect">
            <a:avLst/>
          </a:prstGeom>
        </p:spPr>
      </p:pic>
      <p:pic>
        <p:nvPicPr>
          <p:cNvPr id="6" name="Picture 5" descr="earth-reduc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285728"/>
            <a:ext cx="2214554" cy="22145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Pagoda SF" pitchFamily="2" charset="0"/>
              </a:rPr>
              <a:t>El Sol</a:t>
            </a:r>
            <a:endParaRPr lang="en-GB" dirty="0">
              <a:latin typeface="Pagoda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Pagoda SF" pitchFamily="2" charset="0"/>
              </a:rPr>
              <a:t>El sol es muy caloroso. El amarillo y grande. Creo que el sol es muy bonito.                                     </a:t>
            </a:r>
            <a:endParaRPr lang="en-GB" dirty="0">
              <a:latin typeface="Pagoda SF" pitchFamily="2" charset="0"/>
            </a:endParaRPr>
          </a:p>
        </p:txBody>
      </p:sp>
      <p:pic>
        <p:nvPicPr>
          <p:cNvPr id="5" name="Picture 4" descr="s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3643314"/>
            <a:ext cx="2147886" cy="19919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Pagoda SF" pitchFamily="2" charset="0"/>
              </a:rPr>
              <a:t>La Luna.</a:t>
            </a:r>
            <a:endParaRPr lang="en-GB" dirty="0">
              <a:latin typeface="Pagoda SF" pitchFamily="2" charset="0"/>
            </a:endParaRPr>
          </a:p>
        </p:txBody>
      </p:sp>
      <p:pic>
        <p:nvPicPr>
          <p:cNvPr id="4" name="Content Placeholder 3" descr="final-moon-stl-_2h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00760" y="142852"/>
            <a:ext cx="1826410" cy="1892806"/>
          </a:xfrm>
        </p:spPr>
      </p:pic>
      <p:sp>
        <p:nvSpPr>
          <p:cNvPr id="6" name="TextBox 5"/>
          <p:cNvSpPr txBox="1"/>
          <p:nvPr/>
        </p:nvSpPr>
        <p:spPr>
          <a:xfrm>
            <a:off x="714348" y="1714488"/>
            <a:ext cx="4286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Pagoda SF" pitchFamily="2" charset="0"/>
              </a:rPr>
              <a:t>La Luna es bastante grande pero es mas  pequeno que Tierra. Creo que La Luna es bonito.</a:t>
            </a:r>
            <a:endParaRPr lang="en-GB" sz="2800" dirty="0">
              <a:latin typeface="Pagoda SF" pitchFamily="2" charset="0"/>
            </a:endParaRPr>
          </a:p>
        </p:txBody>
      </p:sp>
      <p:pic>
        <p:nvPicPr>
          <p:cNvPr id="7" name="Picture 6" descr="full_moon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3143248"/>
            <a:ext cx="2487944" cy="24879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Pagoda SF" pitchFamily="2" charset="0"/>
              </a:rPr>
              <a:t>Urano</a:t>
            </a:r>
            <a:endParaRPr lang="en-GB" dirty="0">
              <a:latin typeface="Pagoda SF" pitchFamily="2" charset="0"/>
            </a:endParaRPr>
          </a:p>
        </p:txBody>
      </p:sp>
      <p:pic>
        <p:nvPicPr>
          <p:cNvPr id="4" name="Content Placeholder 3" descr="uranus_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43570" y="571480"/>
            <a:ext cx="1982988" cy="2643984"/>
          </a:xfrm>
        </p:spPr>
      </p:pic>
      <p:sp>
        <p:nvSpPr>
          <p:cNvPr id="5" name="TextBox 4"/>
          <p:cNvSpPr txBox="1"/>
          <p:nvPr/>
        </p:nvSpPr>
        <p:spPr>
          <a:xfrm>
            <a:off x="214282" y="1785926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>
              <a:latin typeface="Pagoda SF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Los Planetas!!! </vt:lpstr>
      <vt:lpstr>El Sol</vt:lpstr>
      <vt:lpstr>La Luna.</vt:lpstr>
      <vt:lpstr>Urano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Planetas!!! </dc:title>
  <dc:creator>HTSS User</dc:creator>
  <cp:lastModifiedBy>HTSS User</cp:lastModifiedBy>
  <cp:revision>5</cp:revision>
  <dcterms:created xsi:type="dcterms:W3CDTF">2010-03-04T11:48:52Z</dcterms:created>
  <dcterms:modified xsi:type="dcterms:W3CDTF">2010-03-04T12:34:15Z</dcterms:modified>
</cp:coreProperties>
</file>