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ADF8-4F3B-47B8-8ACE-18A1C43534E9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515-75CA-48E7-B99F-8A859ECF6A1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2428868"/>
            <a:ext cx="7029472" cy="1171582"/>
          </a:xfrm>
        </p:spPr>
        <p:txBody>
          <a:bodyPr>
            <a:prstTxWarp prst="textChevron">
              <a:avLst/>
            </a:prstTxWarp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n-GB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LOS PLANETAS!</a:t>
            </a:r>
            <a:endParaRPr lang="en-GB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66"/>
                </a:solidFill>
              </a:rPr>
              <a:t>By Sarah </a:t>
            </a:r>
            <a:r>
              <a:rPr lang="en-GB" dirty="0">
                <a:solidFill>
                  <a:srgbClr val="FF0066"/>
                </a:solidFill>
              </a:rPr>
              <a:t>M</a:t>
            </a:r>
            <a:r>
              <a:rPr lang="en-GB" dirty="0" smtClean="0">
                <a:solidFill>
                  <a:srgbClr val="FF0066"/>
                </a:solidFill>
              </a:rPr>
              <a:t>anning </a:t>
            </a:r>
          </a:p>
          <a:p>
            <a:r>
              <a:rPr lang="en-GB" dirty="0">
                <a:solidFill>
                  <a:srgbClr val="FF0066"/>
                </a:solidFill>
              </a:rPr>
              <a:t>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88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Mercurio</a:t>
            </a:r>
            <a:r>
              <a:rPr lang="en-GB" sz="88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88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</p:spPr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</a:rPr>
              <a:t>Mercurio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el primer </a:t>
            </a:r>
            <a:r>
              <a:rPr lang="en-GB" dirty="0" err="1" smtClean="0">
                <a:solidFill>
                  <a:srgbClr val="FFFF00"/>
                </a:solidFill>
              </a:rPr>
              <a:t>planeta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pequeno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creo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que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mercurio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aburrido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286124"/>
            <a:ext cx="3857652" cy="3214710"/>
          </a:xfrm>
          <a:prstGeom prst="rect">
            <a:avLst/>
          </a:prstGeom>
        </p:spPr>
      </p:pic>
      <p:pic>
        <p:nvPicPr>
          <p:cNvPr id="5" name="Picture 4" descr="mercurio 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357562"/>
            <a:ext cx="4180857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80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Marte</a:t>
            </a:r>
            <a:r>
              <a:rPr lang="en-GB" sz="80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80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</a:rPr>
              <a:t>Marte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grande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rojo</a:t>
            </a:r>
            <a:r>
              <a:rPr lang="en-GB" dirty="0" smtClean="0">
                <a:solidFill>
                  <a:srgbClr val="FFFF00"/>
                </a:solidFill>
              </a:rPr>
              <a:t>. </a:t>
            </a:r>
            <a:r>
              <a:rPr lang="en-GB" dirty="0" err="1" smtClean="0">
                <a:solidFill>
                  <a:srgbClr val="FFFF00"/>
                </a:solidFill>
              </a:rPr>
              <a:t>Tambien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marte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estupendo</a:t>
            </a:r>
            <a:r>
              <a:rPr lang="en-GB" dirty="0" smtClean="0">
                <a:solidFill>
                  <a:srgbClr val="FFFF00"/>
                </a:solidFill>
              </a:rPr>
              <a:t>!!!</a:t>
            </a:r>
          </a:p>
          <a:p>
            <a:endParaRPr lang="en-GB" dirty="0"/>
          </a:p>
        </p:txBody>
      </p:sp>
      <p:pic>
        <p:nvPicPr>
          <p:cNvPr id="4" name="Picture 3" descr="mars!!!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496"/>
            <a:ext cx="3267410" cy="3214710"/>
          </a:xfrm>
          <a:prstGeom prst="rect">
            <a:avLst/>
          </a:prstGeom>
        </p:spPr>
      </p:pic>
      <p:pic>
        <p:nvPicPr>
          <p:cNvPr id="5" name="Picture 4" descr="mars x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2857496"/>
            <a:ext cx="3286148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PLUTÓN!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</a:rPr>
              <a:t>Plutòn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frio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pequeño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pero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aburiddo</a:t>
            </a:r>
            <a:r>
              <a:rPr lang="en-GB" dirty="0" smtClean="0">
                <a:solidFill>
                  <a:srgbClr val="FFFF00"/>
                </a:solidFill>
              </a:rPr>
              <a:t>!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pluton x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110986"/>
            <a:ext cx="4286280" cy="3318410"/>
          </a:xfrm>
          <a:prstGeom prst="rect">
            <a:avLst/>
          </a:prstGeom>
        </p:spPr>
      </p:pic>
      <p:pic>
        <p:nvPicPr>
          <p:cNvPr id="5" name="Picture 4" descr="puto!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3143248"/>
            <a:ext cx="3786214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72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Júpiter</a:t>
            </a:r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</a:rPr>
              <a:t>Júpiter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rojo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naranje</a:t>
            </a:r>
            <a:r>
              <a:rPr lang="en-GB" dirty="0" smtClean="0">
                <a:solidFill>
                  <a:srgbClr val="FFFF00"/>
                </a:solidFill>
              </a:rPr>
              <a:t>  y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grande</a:t>
            </a:r>
            <a:r>
              <a:rPr lang="en-GB" dirty="0" smtClean="0">
                <a:solidFill>
                  <a:srgbClr val="FFFF00"/>
                </a:solidFill>
              </a:rPr>
              <a:t>! Es </a:t>
            </a:r>
            <a:r>
              <a:rPr lang="en-GB" dirty="0" err="1" smtClean="0">
                <a:solidFill>
                  <a:srgbClr val="FFFF00"/>
                </a:solidFill>
              </a:rPr>
              <a:t>tambien</a:t>
            </a:r>
            <a:r>
              <a:rPr lang="en-GB" dirty="0" smtClean="0">
                <a:solidFill>
                  <a:srgbClr val="FFFF00"/>
                </a:solidFill>
              </a:rPr>
              <a:t> bonito.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jupiter 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786058"/>
            <a:ext cx="3876288" cy="3714776"/>
          </a:xfrm>
          <a:prstGeom prst="rect">
            <a:avLst/>
          </a:prstGeom>
        </p:spPr>
      </p:pic>
      <p:pic>
        <p:nvPicPr>
          <p:cNvPr id="5" name="Picture 4" descr="jupiter xxx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2714620"/>
            <a:ext cx="3857652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72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Saturno</a:t>
            </a:r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</a:rPr>
              <a:t>Saturno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grande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fenomenal</a:t>
            </a:r>
            <a:r>
              <a:rPr lang="en-GB" dirty="0" smtClean="0">
                <a:solidFill>
                  <a:srgbClr val="FFFF00"/>
                </a:solidFill>
              </a:rPr>
              <a:t>! </a:t>
            </a:r>
            <a:r>
              <a:rPr lang="en-GB" dirty="0" err="1" smtClean="0">
                <a:solidFill>
                  <a:srgbClr val="FFFF00"/>
                </a:solidFill>
              </a:rPr>
              <a:t>Saturno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tiene</a:t>
            </a:r>
            <a:r>
              <a:rPr lang="en-GB" dirty="0" smtClean="0">
                <a:solidFill>
                  <a:srgbClr val="FFFF00"/>
                </a:solidFill>
              </a:rPr>
              <a:t> 61 </a:t>
            </a:r>
            <a:r>
              <a:rPr lang="en-GB" dirty="0" err="1" smtClean="0">
                <a:solidFill>
                  <a:srgbClr val="FFFF00"/>
                </a:solidFill>
              </a:rPr>
              <a:t>lunas</a:t>
            </a:r>
            <a:r>
              <a:rPr lang="en-GB" dirty="0" smtClean="0">
                <a:solidFill>
                  <a:srgbClr val="FFFF00"/>
                </a:solidFill>
              </a:rPr>
              <a:t>. </a:t>
            </a:r>
            <a:r>
              <a:rPr lang="en-GB" dirty="0" err="1" smtClean="0">
                <a:solidFill>
                  <a:srgbClr val="FFFF00"/>
                </a:solidFill>
              </a:rPr>
              <a:t>Tambien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coloraso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saturno 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143248"/>
            <a:ext cx="4032877" cy="3143272"/>
          </a:xfrm>
          <a:prstGeom prst="rect">
            <a:avLst/>
          </a:prstGeom>
        </p:spPr>
      </p:pic>
      <p:pic>
        <p:nvPicPr>
          <p:cNvPr id="5" name="Picture 4" descr="saturn x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143248"/>
            <a:ext cx="4476780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Venus!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Venus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muy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coloraso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bastante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pequeno</a:t>
            </a:r>
            <a:r>
              <a:rPr lang="en-GB" dirty="0" smtClean="0">
                <a:solidFill>
                  <a:srgbClr val="FFFF00"/>
                </a:solidFill>
              </a:rPr>
              <a:t>! Venus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el </a:t>
            </a:r>
            <a:r>
              <a:rPr lang="en-GB" dirty="0" err="1" smtClean="0">
                <a:solidFill>
                  <a:srgbClr val="FFFF00"/>
                </a:solidFill>
              </a:rPr>
              <a:t>segunda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planeta</a:t>
            </a:r>
            <a:r>
              <a:rPr lang="en-GB" dirty="0" smtClean="0">
                <a:solidFill>
                  <a:srgbClr val="FFFF00"/>
                </a:solidFill>
              </a:rPr>
              <a:t>. </a:t>
            </a:r>
            <a:r>
              <a:rPr lang="en-GB" dirty="0" err="1" smtClean="0">
                <a:solidFill>
                  <a:srgbClr val="FFFF00"/>
                </a:solidFill>
              </a:rPr>
              <a:t>Creo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que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venus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bonita</a:t>
            </a:r>
            <a:r>
              <a:rPr lang="en-GB" dirty="0">
                <a:solidFill>
                  <a:srgbClr val="FFFF00"/>
                </a:solidFill>
              </a:rPr>
              <a:t>!</a:t>
            </a:r>
          </a:p>
        </p:txBody>
      </p:sp>
      <p:pic>
        <p:nvPicPr>
          <p:cNvPr id="4" name="Picture 3" descr="venus!!!!!!!!!!!!!!!!!!!!!!!!!!!!!!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357562"/>
            <a:ext cx="3990818" cy="3000396"/>
          </a:xfrm>
          <a:prstGeom prst="rect">
            <a:avLst/>
          </a:prstGeom>
        </p:spPr>
      </p:pic>
      <p:pic>
        <p:nvPicPr>
          <p:cNvPr id="5" name="Picture 4" descr="venus 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500438"/>
            <a:ext cx="3857652" cy="29345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La </a:t>
            </a:r>
            <a:r>
              <a:rPr lang="en-GB" sz="72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tierra</a:t>
            </a:r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304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La </a:t>
            </a:r>
            <a:r>
              <a:rPr lang="en-GB" dirty="0" err="1" smtClean="0">
                <a:solidFill>
                  <a:srgbClr val="FFFF00"/>
                </a:solidFill>
              </a:rPr>
              <a:t>tierra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el </a:t>
            </a:r>
            <a:r>
              <a:rPr lang="en-GB" dirty="0" err="1" smtClean="0">
                <a:solidFill>
                  <a:srgbClr val="FFFF00"/>
                </a:solidFill>
              </a:rPr>
              <a:t>estupendo</a:t>
            </a:r>
            <a:r>
              <a:rPr lang="en-GB" dirty="0" smtClean="0">
                <a:solidFill>
                  <a:srgbClr val="FFFF00"/>
                </a:solidFill>
              </a:rPr>
              <a:t>! La </a:t>
            </a:r>
            <a:r>
              <a:rPr lang="en-GB" dirty="0" err="1" smtClean="0">
                <a:solidFill>
                  <a:srgbClr val="FFFF00"/>
                </a:solidFill>
              </a:rPr>
              <a:t>tierra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tambien</a:t>
            </a:r>
            <a:r>
              <a:rPr lang="en-GB" dirty="0" smtClean="0">
                <a:solidFill>
                  <a:srgbClr val="FFFF00"/>
                </a:solidFill>
              </a:rPr>
              <a:t> bonito y </a:t>
            </a:r>
            <a:r>
              <a:rPr lang="en-GB" dirty="0" err="1" smtClean="0">
                <a:solidFill>
                  <a:srgbClr val="FFFF00"/>
                </a:solidFill>
              </a:rPr>
              <a:t>coloraso</a:t>
            </a:r>
            <a:r>
              <a:rPr lang="en-GB" dirty="0" smtClean="0">
                <a:solidFill>
                  <a:srgbClr val="FFFF00"/>
                </a:solidFill>
              </a:rPr>
              <a:t> y </a:t>
            </a:r>
            <a:r>
              <a:rPr lang="en-GB" dirty="0" err="1" smtClean="0">
                <a:solidFill>
                  <a:srgbClr val="FFFF00"/>
                </a:solidFill>
              </a:rPr>
              <a:t>frio</a:t>
            </a:r>
            <a:r>
              <a:rPr lang="en-GB" dirty="0" smtClean="0">
                <a:solidFill>
                  <a:srgbClr val="FFFF00"/>
                </a:solidFill>
              </a:rPr>
              <a:t>. </a:t>
            </a:r>
            <a:r>
              <a:rPr lang="en-GB" dirty="0" err="1" smtClean="0">
                <a:solidFill>
                  <a:srgbClr val="FFFF00"/>
                </a:solidFill>
              </a:rPr>
              <a:t>Creo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que</a:t>
            </a:r>
            <a:r>
              <a:rPr lang="en-GB" dirty="0" smtClean="0">
                <a:solidFill>
                  <a:srgbClr val="FFFF00"/>
                </a:solidFill>
              </a:rPr>
              <a:t> la </a:t>
            </a:r>
            <a:r>
              <a:rPr lang="en-GB" dirty="0" err="1" smtClean="0">
                <a:solidFill>
                  <a:srgbClr val="FFFF00"/>
                </a:solidFill>
              </a:rPr>
              <a:t>tierra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es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fantastico</a:t>
            </a:r>
            <a:r>
              <a:rPr lang="en-GB" dirty="0" smtClean="0">
                <a:solidFill>
                  <a:srgbClr val="FFFF00"/>
                </a:solidFill>
              </a:rPr>
              <a:t>!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4" name="Picture 3" descr="earth doomed 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000372"/>
            <a:ext cx="3571900" cy="3571900"/>
          </a:xfrm>
          <a:prstGeom prst="rect">
            <a:avLst/>
          </a:prstGeom>
        </p:spPr>
      </p:pic>
      <p:pic>
        <p:nvPicPr>
          <p:cNvPr id="5" name="Picture 4" descr="earth very  doomed 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000372"/>
            <a:ext cx="3520387" cy="354900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sz="7200" dirty="0" err="1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Urano</a:t>
            </a:r>
            <a:r>
              <a:rPr lang="en-GB" sz="7200" dirty="0" smtClean="0">
                <a:solidFill>
                  <a:srgbClr val="FF0066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GB" sz="7200" dirty="0">
              <a:solidFill>
                <a:srgbClr val="FF0066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r>
              <a:rPr lang="en-GB" dirty="0" err="1" smtClean="0"/>
              <a:t>Urano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el </a:t>
            </a:r>
            <a:r>
              <a:rPr lang="en-GB" dirty="0" err="1" smtClean="0"/>
              <a:t>septmo</a:t>
            </a:r>
            <a:r>
              <a:rPr lang="en-GB" dirty="0" smtClean="0"/>
              <a:t> </a:t>
            </a:r>
            <a:r>
              <a:rPr lang="en-GB" dirty="0" err="1" smtClean="0"/>
              <a:t>planeta</a:t>
            </a:r>
            <a:r>
              <a:rPr lang="en-GB" dirty="0" smtClean="0"/>
              <a:t>. </a:t>
            </a:r>
            <a:r>
              <a:rPr lang="en-GB" dirty="0" err="1" smtClean="0"/>
              <a:t>Tambien</a:t>
            </a:r>
            <a:r>
              <a:rPr lang="en-GB" dirty="0" smtClean="0"/>
              <a:t> </a:t>
            </a:r>
            <a:r>
              <a:rPr lang="en-GB" dirty="0" err="1" smtClean="0"/>
              <a:t>urano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muy</a:t>
            </a:r>
            <a:r>
              <a:rPr lang="en-GB" dirty="0" smtClean="0"/>
              <a:t> </a:t>
            </a:r>
            <a:r>
              <a:rPr lang="en-GB" dirty="0" err="1" smtClean="0"/>
              <a:t>frio</a:t>
            </a:r>
            <a:r>
              <a:rPr lang="en-GB" dirty="0" smtClean="0"/>
              <a:t>!  </a:t>
            </a:r>
            <a:r>
              <a:rPr lang="en-GB" dirty="0" err="1" smtClean="0"/>
              <a:t>Creo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urano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bastante</a:t>
            </a:r>
            <a:r>
              <a:rPr lang="en-GB" dirty="0" smtClean="0"/>
              <a:t> </a:t>
            </a:r>
            <a:r>
              <a:rPr lang="en-GB" dirty="0" err="1" smtClean="0"/>
              <a:t>aburrido</a:t>
            </a:r>
            <a:r>
              <a:rPr lang="en-GB" dirty="0" smtClean="0"/>
              <a:t>!</a:t>
            </a:r>
            <a:endParaRPr lang="en-GB" dirty="0"/>
          </a:p>
        </p:txBody>
      </p:sp>
      <p:pic>
        <p:nvPicPr>
          <p:cNvPr id="4" name="Picture 3" descr="urano 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357562"/>
            <a:ext cx="3071834" cy="3071834"/>
          </a:xfrm>
          <a:prstGeom prst="rect">
            <a:avLst/>
          </a:prstGeom>
        </p:spPr>
      </p:pic>
      <p:pic>
        <p:nvPicPr>
          <p:cNvPr id="5" name="Picture 4" descr="uranus 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3357562"/>
            <a:ext cx="3214710" cy="32147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159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LOS PLANETAS!</vt:lpstr>
      <vt:lpstr>Mercurio!</vt:lpstr>
      <vt:lpstr>Marte!</vt:lpstr>
      <vt:lpstr>PLUTÓN!</vt:lpstr>
      <vt:lpstr>Júpiter!</vt:lpstr>
      <vt:lpstr>Saturno!</vt:lpstr>
      <vt:lpstr>Venus!</vt:lpstr>
      <vt:lpstr>La tierra!</vt:lpstr>
      <vt:lpstr>Urano!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PLANETAS!</dc:title>
  <dc:creator>HTSS User</dc:creator>
  <cp:lastModifiedBy>HTSS User</cp:lastModifiedBy>
  <cp:revision>5</cp:revision>
  <dcterms:created xsi:type="dcterms:W3CDTF">2010-03-04T11:52:31Z</dcterms:created>
  <dcterms:modified xsi:type="dcterms:W3CDTF">2010-03-04T12:35:19Z</dcterms:modified>
</cp:coreProperties>
</file>