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F34D3-1E06-4DF3-B910-C370D1ED338C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FDE745-BA83-4BA3-9E39-F1F8D063A5F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28660" y="714356"/>
            <a:ext cx="8286808" cy="2185990"/>
          </a:xfrm>
        </p:spPr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Planetas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By Evie Van Gestel 8H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Venus.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Venus es pequeño y coloroso, Creo Que Venus es estupendo!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Content Placeholder 6" descr="venus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000240"/>
            <a:ext cx="4038600" cy="4038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Júpiter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Júpiter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grande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de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colores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vistos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júpiter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fantastico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!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7" name="Content Placeholder 6" descr="jupiter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Saturno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Saturno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bastante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garnde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tiene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61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lunas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amarilla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Creo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que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Saturno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estupendo!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Content Placeholder 4" descr="satur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214554"/>
            <a:ext cx="4405910" cy="3427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Marte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Marte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rouge y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bastante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pequeño.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Marte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fantastico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!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Content Placeholder 4" descr="mar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000240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Pluto.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Pluto es my pequeño y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blanc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Creo Que Pluto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aburrido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</p:txBody>
      </p:sp>
      <p:pic>
        <p:nvPicPr>
          <p:cNvPr id="5" name="Content Placeholder 4" descr="plu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071678"/>
            <a:ext cx="4038600" cy="4038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Uranus.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Uranus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colores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vistos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grande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Uranus es Bien. 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Content Placeholder 4" descr="uranu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857364"/>
            <a:ext cx="4786346" cy="35920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Tierra.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La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tierra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bastante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grande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azul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verde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La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tierra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 mi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favrio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planeta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 is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estupendo!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Content Placeholder 4" descr="ear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5820" y="2126139"/>
            <a:ext cx="4023360" cy="402336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 Sol.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El sol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grande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y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amarillo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muy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coloroso! El Sol Es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fantastico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!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Content Placeholder 4" descr="su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071678"/>
            <a:ext cx="3790950" cy="3790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146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Los Planetas.</vt:lpstr>
      <vt:lpstr>Venus.</vt:lpstr>
      <vt:lpstr>Júpiter.</vt:lpstr>
      <vt:lpstr>Saturno.</vt:lpstr>
      <vt:lpstr>Marte.</vt:lpstr>
      <vt:lpstr>Pluto.</vt:lpstr>
      <vt:lpstr>Uranus.</vt:lpstr>
      <vt:lpstr>La Tierra.</vt:lpstr>
      <vt:lpstr>El Sol.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Planetas.</dc:title>
  <dc:creator>HTSS User</dc:creator>
  <cp:lastModifiedBy>HTSS User</cp:lastModifiedBy>
  <cp:revision>5</cp:revision>
  <dcterms:created xsi:type="dcterms:W3CDTF">2010-03-04T11:53:36Z</dcterms:created>
  <dcterms:modified xsi:type="dcterms:W3CDTF">2010-03-04T12:35:56Z</dcterms:modified>
</cp:coreProperties>
</file>