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F34D3-1E06-4DF3-B910-C370D1ED338C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E745-BA83-4BA3-9E39-F1F8D063A5F7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F34D3-1E06-4DF3-B910-C370D1ED338C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E745-BA83-4BA3-9E39-F1F8D063A5F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F34D3-1E06-4DF3-B910-C370D1ED338C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E745-BA83-4BA3-9E39-F1F8D063A5F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F34D3-1E06-4DF3-B910-C370D1ED338C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E745-BA83-4BA3-9E39-F1F8D063A5F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F34D3-1E06-4DF3-B910-C370D1ED338C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E745-BA83-4BA3-9E39-F1F8D063A5F7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F34D3-1E06-4DF3-B910-C370D1ED338C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E745-BA83-4BA3-9E39-F1F8D063A5F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F34D3-1E06-4DF3-B910-C370D1ED338C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E745-BA83-4BA3-9E39-F1F8D063A5F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F34D3-1E06-4DF3-B910-C370D1ED338C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E745-BA83-4BA3-9E39-F1F8D063A5F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F34D3-1E06-4DF3-B910-C370D1ED338C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E745-BA83-4BA3-9E39-F1F8D063A5F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F34D3-1E06-4DF3-B910-C370D1ED338C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E745-BA83-4BA3-9E39-F1F8D063A5F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F34D3-1E06-4DF3-B910-C370D1ED338C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5FDE745-BA83-4BA3-9E39-F1F8D063A5F7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0BF34D3-1E06-4DF3-B910-C370D1ED338C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FDE745-BA83-4BA3-9E39-F1F8D063A5F7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428660" y="714356"/>
            <a:ext cx="8286808" cy="2185990"/>
          </a:xfrm>
        </p:spPr>
        <p:txBody>
          <a:bodyPr/>
          <a:lstStyle/>
          <a:p>
            <a:r>
              <a:rPr lang="en-GB" dirty="0" smtClean="0"/>
              <a:t>Los </a:t>
            </a:r>
            <a:r>
              <a:rPr lang="en-GB" dirty="0" err="1" smtClean="0"/>
              <a:t>Planetas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latin typeface="+mj-lt"/>
              </a:rPr>
              <a:t>By Evie Van Gestel 8H</a:t>
            </a:r>
            <a:endParaRPr lang="en-GB" dirty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Venus.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Venus es pequeño y coloroso, Creo Que Venus es estupendo!</a:t>
            </a:r>
            <a:endParaRPr lang="en-GB" sz="3200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7" name="Content Placeholder 6" descr="venus 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3438" y="2000240"/>
            <a:ext cx="4038600" cy="40386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Júpiter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Júpiter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es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muy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grande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y de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colores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muy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vistos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júpiter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es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fantastico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!</a:t>
            </a:r>
          </a:p>
          <a:p>
            <a:pPr>
              <a:buNone/>
            </a:pPr>
            <a:endParaRPr lang="en-GB" dirty="0"/>
          </a:p>
        </p:txBody>
      </p:sp>
      <p:pic>
        <p:nvPicPr>
          <p:cNvPr id="7" name="Content Placeholder 6" descr="jupiter 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118519"/>
            <a:ext cx="4038600" cy="4038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Saturno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Saturno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es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bastante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garnde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,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tiene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61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lunas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y es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amarilla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. Creo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que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Saturno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es estupendo!</a:t>
            </a:r>
            <a:endParaRPr lang="en-GB" sz="3200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5" name="Content Placeholder 4" descr="satur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00562" y="2214554"/>
            <a:ext cx="4405910" cy="34276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Marte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Marte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es rouge y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bastante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pequeño.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Marte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es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muy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fantastico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!</a:t>
            </a:r>
            <a:endParaRPr lang="en-GB" sz="3200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5" name="Content Placeholder 4" descr="mar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0" y="2000240"/>
            <a:ext cx="4038600" cy="4038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Pluto.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Pluto es my pequeño y es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blanc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Creo Que Pluto es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aburrido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.</a:t>
            </a:r>
          </a:p>
        </p:txBody>
      </p:sp>
      <p:pic>
        <p:nvPicPr>
          <p:cNvPr id="5" name="Content Placeholder 4" descr="pluto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3438" y="2071678"/>
            <a:ext cx="4038600" cy="40386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Uranus.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Uranus es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colores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muy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vistos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y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grande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. Uranus es Bien. </a:t>
            </a:r>
            <a:endParaRPr lang="en-GB" sz="3200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5" name="Content Placeholder 4" descr="uranu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214810" y="1857364"/>
            <a:ext cx="4786346" cy="3592004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 Tierra.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La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tierra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es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bastante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grande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y es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azul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y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verde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. La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tierra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es mi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favrio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planeta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y is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muy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estupendo!</a:t>
            </a:r>
            <a:endParaRPr lang="en-GB" sz="3200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5" name="Content Placeholder 4" descr="earth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55820" y="2126139"/>
            <a:ext cx="4023360" cy="402336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El Sol.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El sol es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muy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grande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y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muy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amarillo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y es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muy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coloroso! El Sol Es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fantastico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!</a:t>
            </a:r>
            <a:endParaRPr lang="en-GB" sz="3200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5" name="Content Placeholder 4" descr="su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14876" y="2071678"/>
            <a:ext cx="3790950" cy="37909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</TotalTime>
  <Words>146</Words>
  <Application>Microsoft Office PowerPoint</Application>
  <PresentationFormat>On-screen Show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Los Planetas.</vt:lpstr>
      <vt:lpstr>Venus.</vt:lpstr>
      <vt:lpstr>Júpiter.</vt:lpstr>
      <vt:lpstr>Saturno.</vt:lpstr>
      <vt:lpstr>Marte.</vt:lpstr>
      <vt:lpstr>Pluto.</vt:lpstr>
      <vt:lpstr>Uranus.</vt:lpstr>
      <vt:lpstr>La Tierra.</vt:lpstr>
      <vt:lpstr>El Sol.</vt:lpstr>
    </vt:vector>
  </TitlesOfParts>
  <Company>HTSS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Planetas.</dc:title>
  <dc:creator>HTSS User</dc:creator>
  <cp:lastModifiedBy>HTSS User</cp:lastModifiedBy>
  <cp:revision>5</cp:revision>
  <dcterms:created xsi:type="dcterms:W3CDTF">2010-03-04T11:53:36Z</dcterms:created>
  <dcterms:modified xsi:type="dcterms:W3CDTF">2010-03-04T12:35:56Z</dcterms:modified>
</cp:coreProperties>
</file>