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8EC11-B401-4526-B9B3-E32690415F4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E793D-FD81-4D1F-8F01-0FC4AD7A48F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/>
          <a:lstStyle/>
          <a:p>
            <a:r>
              <a:rPr lang="en-GB" dirty="0" smtClean="0"/>
              <a:t>Les Sports </a:t>
            </a:r>
            <a:r>
              <a:rPr lang="en-GB" dirty="0" err="1" smtClean="0"/>
              <a:t>Olympiques</a:t>
            </a:r>
            <a:r>
              <a:rPr lang="en-GB" dirty="0" smtClean="0"/>
              <a:t>,</a:t>
            </a:r>
            <a:br>
              <a:rPr lang="en-GB" dirty="0" smtClean="0"/>
            </a:br>
            <a:r>
              <a:rPr lang="en-GB" dirty="0" smtClean="0"/>
              <a:t> The Je </a:t>
            </a:r>
            <a:r>
              <a:rPr lang="en-GB" dirty="0" err="1" smtClean="0"/>
              <a:t>Joue’s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5715016"/>
            <a:ext cx="6400800" cy="1752600"/>
          </a:xfrm>
        </p:spPr>
        <p:txBody>
          <a:bodyPr/>
          <a:lstStyle/>
          <a:p>
            <a:r>
              <a:rPr lang="en-GB" dirty="0" smtClean="0"/>
              <a:t>By Tom Barnes </a:t>
            </a:r>
            <a:endParaRPr lang="en-GB" dirty="0"/>
          </a:p>
        </p:txBody>
      </p:sp>
      <p:pic>
        <p:nvPicPr>
          <p:cNvPr id="11266" name="Picture 2" descr="http://www.wallpaperandborders.co.uk/wallpaper-shop/images/categories/sports%20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64305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 </a:t>
            </a:r>
            <a:r>
              <a:rPr lang="en-GB" dirty="0" err="1" smtClean="0"/>
              <a:t>joue</a:t>
            </a:r>
            <a:r>
              <a:rPr lang="en-GB" dirty="0" smtClean="0"/>
              <a:t> au foot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64" y="1142984"/>
            <a:ext cx="3043230" cy="542916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J’adore</a:t>
            </a:r>
            <a:r>
              <a:rPr lang="en-GB" dirty="0" smtClean="0"/>
              <a:t> le foot.</a:t>
            </a:r>
            <a:endParaRPr lang="en-GB" dirty="0"/>
          </a:p>
        </p:txBody>
      </p:sp>
      <p:pic>
        <p:nvPicPr>
          <p:cNvPr id="14338" name="Picture 2" descr="http://www.freshpromotions.com.au/products/stress-soccer-b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00024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 </a:t>
            </a:r>
            <a:r>
              <a:rPr lang="en-GB" dirty="0" err="1" smtClean="0"/>
              <a:t>joue</a:t>
            </a:r>
            <a:r>
              <a:rPr lang="en-GB" dirty="0" smtClean="0"/>
              <a:t> au volleyball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174" y="1142984"/>
            <a:ext cx="3614734" cy="542916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J’aime</a:t>
            </a:r>
            <a:r>
              <a:rPr lang="en-GB" dirty="0" smtClean="0"/>
              <a:t> le volleyball</a:t>
            </a:r>
            <a:endParaRPr lang="en-GB" dirty="0"/>
          </a:p>
        </p:txBody>
      </p:sp>
      <p:pic>
        <p:nvPicPr>
          <p:cNvPr id="15362" name="Picture 2" descr="http://thatwoman.files.wordpress.com/2009/05/volleyb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928802"/>
            <a:ext cx="2857500" cy="41433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 </a:t>
            </a:r>
            <a:r>
              <a:rPr lang="en-GB" dirty="0" err="1" smtClean="0"/>
              <a:t>joue</a:t>
            </a:r>
            <a:r>
              <a:rPr lang="en-GB" dirty="0" smtClean="0"/>
              <a:t> au rugby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214422"/>
            <a:ext cx="4614866" cy="5429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err="1" smtClean="0"/>
              <a:t>J’adore</a:t>
            </a:r>
            <a:r>
              <a:rPr lang="en-GB" dirty="0" smtClean="0"/>
              <a:t> le rugby </a:t>
            </a:r>
            <a:r>
              <a:rPr lang="en-GB" dirty="0" err="1" smtClean="0"/>
              <a:t>c’est</a:t>
            </a:r>
            <a:r>
              <a:rPr lang="en-GB" dirty="0" smtClean="0"/>
              <a:t> super</a:t>
            </a:r>
            <a:endParaRPr lang="en-GB" dirty="0"/>
          </a:p>
        </p:txBody>
      </p:sp>
      <p:pic>
        <p:nvPicPr>
          <p:cNvPr id="16386" name="Picture 2" descr="http://amateurchampionship.com/images/rug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000240"/>
            <a:ext cx="6096000" cy="40767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 </a:t>
            </a:r>
            <a:r>
              <a:rPr lang="en-GB" dirty="0" err="1" smtClean="0"/>
              <a:t>joue</a:t>
            </a:r>
            <a:r>
              <a:rPr lang="en-GB" dirty="0" smtClean="0"/>
              <a:t> au tennis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J’aime</a:t>
            </a:r>
            <a:r>
              <a:rPr lang="en-GB" dirty="0" smtClean="0"/>
              <a:t> le tennis </a:t>
            </a:r>
            <a:r>
              <a:rPr lang="en-GB" dirty="0" err="1" smtClean="0"/>
              <a:t>c’est</a:t>
            </a:r>
            <a:r>
              <a:rPr lang="en-GB" dirty="0" smtClean="0"/>
              <a:t> super!</a:t>
            </a:r>
            <a:endParaRPr lang="en-GB" dirty="0"/>
          </a:p>
        </p:txBody>
      </p:sp>
      <p:pic>
        <p:nvPicPr>
          <p:cNvPr id="19458" name="Picture 2" descr="http://www.optics.rochester.edu/users/dingli/PersonalInfo_files/tennis_racke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357430"/>
            <a:ext cx="4676775" cy="36861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 </a:t>
            </a:r>
            <a:r>
              <a:rPr lang="en-GB" dirty="0" err="1" smtClean="0"/>
              <a:t>joue</a:t>
            </a:r>
            <a:r>
              <a:rPr lang="en-GB" dirty="0" smtClean="0"/>
              <a:t> au cricket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614354"/>
          </a:xfrm>
        </p:spPr>
        <p:txBody>
          <a:bodyPr/>
          <a:lstStyle/>
          <a:p>
            <a:r>
              <a:rPr lang="en-GB" dirty="0" smtClean="0"/>
              <a:t>Je </a:t>
            </a:r>
            <a:r>
              <a:rPr lang="en-GB" dirty="0" err="1" smtClean="0"/>
              <a:t>n’aime</a:t>
            </a:r>
            <a:r>
              <a:rPr lang="en-GB" dirty="0" smtClean="0"/>
              <a:t> pas cricket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fatigant</a:t>
            </a:r>
            <a:r>
              <a:rPr lang="en-GB" dirty="0"/>
              <a:t>.</a:t>
            </a:r>
          </a:p>
        </p:txBody>
      </p:sp>
      <p:pic>
        <p:nvPicPr>
          <p:cNvPr id="17410" name="Picture 2" descr="http://image.shutterstock.com/display_pic_with_logo/96376/96376,1231108263,6/stock-photo-new-cricket-ball-and-bat-on-green-grass-22771147.jpg"/>
          <p:cNvPicPr>
            <a:picLocks noChangeAspect="1" noChangeArrowheads="1"/>
          </p:cNvPicPr>
          <p:nvPr/>
        </p:nvPicPr>
        <p:blipFill>
          <a:blip r:embed="rId2" cstate="print"/>
          <a:srcRect b="7393"/>
          <a:stretch>
            <a:fillRect/>
          </a:stretch>
        </p:blipFill>
        <p:spPr bwMode="auto">
          <a:xfrm>
            <a:off x="1714480" y="2143116"/>
            <a:ext cx="5857916" cy="385765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 </a:t>
            </a:r>
            <a:r>
              <a:rPr lang="en-GB" dirty="0" err="1" smtClean="0"/>
              <a:t>joue</a:t>
            </a:r>
            <a:r>
              <a:rPr lang="en-GB" dirty="0" smtClean="0"/>
              <a:t> au basket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J’adore</a:t>
            </a:r>
            <a:r>
              <a:rPr lang="en-GB" dirty="0" smtClean="0"/>
              <a:t> le basket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fantastique</a:t>
            </a:r>
            <a:r>
              <a:rPr lang="en-GB" dirty="0" smtClean="0"/>
              <a:t> et super!</a:t>
            </a:r>
          </a:p>
        </p:txBody>
      </p:sp>
      <p:pic>
        <p:nvPicPr>
          <p:cNvPr id="1026" name="Picture 2" descr="http://www.principalspage.com/theblog/wp-content/uploads/2008/01/basketb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214554"/>
            <a:ext cx="4214842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68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Les Sports Olympiques,  The Je Joue’s </vt:lpstr>
      <vt:lpstr>Je joue au foot</vt:lpstr>
      <vt:lpstr>Je joue au volleyball</vt:lpstr>
      <vt:lpstr>Je joue au rugby</vt:lpstr>
      <vt:lpstr>Je joue au tennis </vt:lpstr>
      <vt:lpstr>Je joue au cricket</vt:lpstr>
      <vt:lpstr>Je joue au basket 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 olympiques</dc:title>
  <dc:creator>HTSS User</dc:creator>
  <cp:lastModifiedBy>HTSS User</cp:lastModifiedBy>
  <cp:revision>7</cp:revision>
  <dcterms:created xsi:type="dcterms:W3CDTF">2010-05-04T12:47:51Z</dcterms:created>
  <dcterms:modified xsi:type="dcterms:W3CDTF">2010-05-25T13:12:49Z</dcterms:modified>
</cp:coreProperties>
</file>