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068878-81B6-40CD-8D64-86FB9E0B83C6}" type="datetimeFigureOut">
              <a:rPr lang="en-US" smtClean="0"/>
              <a:pPr/>
              <a:t>5/25/2010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C8EAEDE-2DD7-4068-89F1-4A69AE3EEBE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Les sports </a:t>
            </a:r>
            <a:r>
              <a:rPr lang="en-GB" sz="4800" dirty="0" err="1" smtClean="0"/>
              <a:t>olympiques</a:t>
            </a:r>
            <a:r>
              <a:rPr lang="en-GB" sz="4800" dirty="0" smtClean="0"/>
              <a:t> 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Michael Lyons</a:t>
            </a:r>
            <a:endParaRPr lang="en-GB" dirty="0"/>
          </a:p>
        </p:txBody>
      </p:sp>
      <p:pic>
        <p:nvPicPr>
          <p:cNvPr id="17410" name="Picture 2" descr="http://www.rivalart.com/Clipart-Kits/Sports-Clipart/!Misc-Sports/SPORTS-CLIPART-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62375"/>
            <a:ext cx="2905125" cy="3095625"/>
          </a:xfrm>
          <a:prstGeom prst="rect">
            <a:avLst/>
          </a:prstGeom>
          <a:noFill/>
        </p:spPr>
      </p:pic>
      <p:pic>
        <p:nvPicPr>
          <p:cNvPr id="17412" name="Picture 4" descr="http://www.rivalart.com/clipart-kits/Sports-Clipart/Extreme-Sports-Clipart/EXTREME-SPORTS-CLIPART-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8875" y="3762375"/>
            <a:ext cx="2905125" cy="30956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J’adore</a:t>
            </a:r>
            <a:r>
              <a:rPr lang="en-GB" dirty="0" smtClean="0"/>
              <a:t> </a:t>
            </a:r>
            <a:r>
              <a:rPr lang="en-GB" dirty="0" err="1" smtClean="0"/>
              <a:t>joue</a:t>
            </a:r>
            <a:r>
              <a:rPr lang="en-GB" dirty="0" smtClean="0"/>
              <a:t> au </a:t>
            </a:r>
            <a:r>
              <a:rPr lang="en-GB" dirty="0" smtClean="0"/>
              <a:t>tennis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 cool</a:t>
            </a:r>
            <a:endParaRPr lang="en-GB" dirty="0"/>
          </a:p>
        </p:txBody>
      </p:sp>
      <p:pic>
        <p:nvPicPr>
          <p:cNvPr id="1026" name="Picture 2" descr="http://classroomclipart.com/images/gallery/Clipart/Sports/Tennis_Clipart/crca_tennis_rackets_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3162300" cy="3333750"/>
          </a:xfrm>
          <a:prstGeom prst="rect">
            <a:avLst/>
          </a:prstGeom>
          <a:noFill/>
        </p:spPr>
      </p:pic>
      <p:pic>
        <p:nvPicPr>
          <p:cNvPr id="1029" name="Picture 5" descr="C:\Documents and Settings\y07.lyonsm\Local Settings\Temporary Internet Files\Content.IE5\IKGHLBN3\MC90024177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3071810"/>
            <a:ext cx="4045028" cy="31133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 </a:t>
            </a:r>
            <a:r>
              <a:rPr lang="en-GB" dirty="0" err="1" smtClean="0"/>
              <a:t>J’adore</a:t>
            </a:r>
            <a:r>
              <a:rPr lang="en-GB" dirty="0" smtClean="0"/>
              <a:t> </a:t>
            </a:r>
            <a:r>
              <a:rPr lang="en-GB" dirty="0" err="1" smtClean="0"/>
              <a:t>joue</a:t>
            </a:r>
            <a:r>
              <a:rPr lang="en-GB" dirty="0" smtClean="0"/>
              <a:t> au </a:t>
            </a:r>
            <a:r>
              <a:rPr lang="en-GB" dirty="0" smtClean="0"/>
              <a:t>foot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super</a:t>
            </a:r>
            <a:endParaRPr lang="en-GB" dirty="0"/>
          </a:p>
        </p:txBody>
      </p:sp>
      <p:pic>
        <p:nvPicPr>
          <p:cNvPr id="76802" name="Picture 2" descr="C:\Program Files\Microsoft Office\MEDIA\CAGCAT10\j029976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86190"/>
            <a:ext cx="3170641" cy="2611439"/>
          </a:xfrm>
          <a:prstGeom prst="rect">
            <a:avLst/>
          </a:prstGeom>
          <a:noFill/>
        </p:spPr>
      </p:pic>
      <p:pic>
        <p:nvPicPr>
          <p:cNvPr id="76803" name="Picture 3" descr="C:\Documents and Settings\y07.lyonsm\Local Settings\Temporary Internet Files\Content.IE5\IKGHLBN3\MP90044463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1607" y="2000240"/>
            <a:ext cx="3442359" cy="4451326"/>
          </a:xfrm>
          <a:prstGeom prst="rect">
            <a:avLst/>
          </a:prstGeom>
          <a:noFill/>
        </p:spPr>
      </p:pic>
      <p:pic>
        <p:nvPicPr>
          <p:cNvPr id="76804" name="Picture 4" descr="C:\Documents and Settings\y07.lyonsm\Local Settings\Temporary Internet Files\Content.IE5\5OYLVPA9\MM900395780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142984"/>
            <a:ext cx="1857388" cy="244473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Je </a:t>
            </a:r>
            <a:r>
              <a:rPr lang="en-GB" dirty="0" err="1" smtClean="0"/>
              <a:t>joue</a:t>
            </a:r>
            <a:r>
              <a:rPr lang="en-GB" dirty="0" smtClean="0"/>
              <a:t> au </a:t>
            </a:r>
            <a:r>
              <a:rPr lang="en-GB" dirty="0" smtClean="0"/>
              <a:t>badminton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choutte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77826" name="Picture 2" descr="C:\Documents and Settings\y07.lyonsm\Local Settings\Temporary Internet Files\Content.IE5\581LPV1V\MC9003579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1731116"/>
            <a:ext cx="4367670" cy="4307735"/>
          </a:xfrm>
          <a:prstGeom prst="rect">
            <a:avLst/>
          </a:prstGeom>
          <a:noFill/>
        </p:spPr>
      </p:pic>
      <p:pic>
        <p:nvPicPr>
          <p:cNvPr id="77827" name="Picture 3" descr="C:\Documents and Settings\y07.lyonsm\Local Settings\Temporary Internet Files\Content.IE5\0WQXB5UM\MC9001977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071810"/>
            <a:ext cx="2405075" cy="360113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Je </a:t>
            </a:r>
            <a:r>
              <a:rPr lang="en-GB" dirty="0" err="1" smtClean="0"/>
              <a:t>deteste</a:t>
            </a:r>
            <a:r>
              <a:rPr lang="en-GB" dirty="0" smtClean="0"/>
              <a:t> </a:t>
            </a:r>
            <a:r>
              <a:rPr lang="en-GB" dirty="0" err="1" smtClean="0"/>
              <a:t>l’athletisme</a:t>
            </a:r>
            <a:r>
              <a:rPr lang="en-GB" dirty="0" smtClean="0"/>
              <a:t>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est</a:t>
            </a:r>
            <a:r>
              <a:rPr lang="en-GB" dirty="0" smtClean="0"/>
              <a:t> </a:t>
            </a:r>
            <a:r>
              <a:rPr lang="en-GB" dirty="0" err="1" smtClean="0"/>
              <a:t>fatigant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1026" name="Picture 2" descr="http://www.nears.org.uk/images/j031874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643182"/>
            <a:ext cx="3739647" cy="3286148"/>
          </a:xfrm>
          <a:prstGeom prst="rect">
            <a:avLst/>
          </a:prstGeom>
          <a:noFill/>
        </p:spPr>
      </p:pic>
      <p:pic>
        <p:nvPicPr>
          <p:cNvPr id="1028" name="Picture 4" descr="http://www.stockphotopro.com/photo-thumbs-2/stockphotopro_30809319WFM_no_tit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6336" y="2143116"/>
            <a:ext cx="4327102" cy="378621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J’adore</a:t>
            </a:r>
            <a:r>
              <a:rPr lang="en-GB" dirty="0" smtClean="0"/>
              <a:t> le </a:t>
            </a:r>
            <a:r>
              <a:rPr lang="en-GB" dirty="0" err="1" smtClean="0"/>
              <a:t>cyclisme</a:t>
            </a:r>
            <a:r>
              <a:rPr lang="en-GB" dirty="0" smtClean="0"/>
              <a:t> </a:t>
            </a:r>
            <a:r>
              <a:rPr lang="en-GB" dirty="0" err="1" smtClean="0"/>
              <a:t>parce</a:t>
            </a:r>
            <a:r>
              <a:rPr lang="en-GB" dirty="0" smtClean="0"/>
              <a:t> </a:t>
            </a:r>
            <a:r>
              <a:rPr lang="en-GB" dirty="0" err="1" smtClean="0"/>
              <a:t>qu</a:t>
            </a:r>
            <a:r>
              <a:rPr lang="en-GB" dirty="0" smtClean="0"/>
              <a:t> </a:t>
            </a:r>
            <a:r>
              <a:rPr lang="en-GB" dirty="0" err="1" smtClean="0"/>
              <a:t>c’est</a:t>
            </a:r>
            <a:r>
              <a:rPr lang="en-GB" dirty="0" smtClean="0"/>
              <a:t> facile. </a:t>
            </a:r>
            <a:endParaRPr lang="en-GB" dirty="0"/>
          </a:p>
        </p:txBody>
      </p:sp>
      <p:pic>
        <p:nvPicPr>
          <p:cNvPr id="18434" name="Picture 2" descr="http://www.clipartheaven.com/clipart/outdoor_recreation/cycling/mountain_biking_-_carto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71744"/>
            <a:ext cx="3259854" cy="3000396"/>
          </a:xfrm>
          <a:prstGeom prst="rect">
            <a:avLst/>
          </a:prstGeom>
          <a:noFill/>
        </p:spPr>
      </p:pic>
      <p:pic>
        <p:nvPicPr>
          <p:cNvPr id="18436" name="Picture 4" descr="http://www.pureclipart.com/clipart/cycling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3" y="2357430"/>
            <a:ext cx="2710981" cy="264320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75</TotalTime>
  <Words>48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Les sports olympiques </vt:lpstr>
      <vt:lpstr>J’adore joue au tennis parce qu il est  cool</vt:lpstr>
      <vt:lpstr> J’adore joue au foot parce qu c’est  super</vt:lpstr>
      <vt:lpstr>Je joue au badminton parce qu c’est choutte </vt:lpstr>
      <vt:lpstr>Je deteste l’athletisme parce qu c’est il est fatigant </vt:lpstr>
      <vt:lpstr>J’adore le cyclisme parce qu c’est facile. 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 olympiques </dc:title>
  <dc:creator>HTSS User</dc:creator>
  <cp:lastModifiedBy>HTSS User</cp:lastModifiedBy>
  <cp:revision>9</cp:revision>
  <dcterms:created xsi:type="dcterms:W3CDTF">2010-05-07T09:34:36Z</dcterms:created>
  <dcterms:modified xsi:type="dcterms:W3CDTF">2010-05-25T13:22:31Z</dcterms:modified>
</cp:coreProperties>
</file>