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6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BF6E2A1C-459E-41D3-B63D-EE562BB422AD}" type="datetimeFigureOut">
              <a:rPr lang="en-US"/>
              <a:pPr>
                <a:defRPr/>
              </a:pPr>
              <a:t>5/30/2010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21754B17-47CC-49BF-91E8-10C317ABD50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ED720F6-9B5B-4B8B-85C3-E4C3F6EC5DCF}" type="slidenum">
              <a:rPr lang="en-GB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GB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5" name="Rounded Rectangle 12"/>
          <p:cNvSpPr/>
          <p:nvPr/>
        </p:nvSpPr>
        <p:spPr>
          <a:xfrm>
            <a:off x="65088" y="69850"/>
            <a:ext cx="9013825" cy="6691313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6"/>
          <p:cNvSpPr/>
          <p:nvPr/>
        </p:nvSpPr>
        <p:spPr>
          <a:xfrm>
            <a:off x="63500" y="1449388"/>
            <a:ext cx="9020175" cy="15271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9"/>
          <p:cNvSpPr/>
          <p:nvPr/>
        </p:nvSpPr>
        <p:spPr>
          <a:xfrm>
            <a:off x="63500" y="1397000"/>
            <a:ext cx="9020175" cy="12065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10"/>
          <p:cNvSpPr/>
          <p:nvPr/>
        </p:nvSpPr>
        <p:spPr>
          <a:xfrm>
            <a:off x="63500" y="2976563"/>
            <a:ext cx="9020175" cy="1111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7A512B-A698-4F27-9EF0-6EDD42EC7BDE}" type="datetimeFigureOut">
              <a:rPr lang="en-US"/>
              <a:pPr>
                <a:defRPr/>
              </a:pPr>
              <a:t>5/30/2010</a:t>
            </a:fld>
            <a:endParaRPr lang="en-GB"/>
          </a:p>
        </p:txBody>
      </p:sp>
      <p:sp>
        <p:nvSpPr>
          <p:cNvPr id="12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3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22CCA5CD-5A24-4387-818A-C62939C0933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D180CA-EF37-4B28-9B14-84B1C057AA2D}" type="datetimeFigureOut">
              <a:rPr lang="en-US"/>
              <a:pPr>
                <a:defRPr/>
              </a:pPr>
              <a:t>5/30/2010</a:t>
            </a:fld>
            <a:endParaRPr lang="en-GB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81EFDA-4AE6-4795-BD37-B1EDE8E15D7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EE6D9A-FB2F-4C1C-820B-3C428B0B9AEC}" type="datetimeFigureOut">
              <a:rPr lang="en-US"/>
              <a:pPr>
                <a:defRPr/>
              </a:pPr>
              <a:t>5/30/2010</a:t>
            </a:fld>
            <a:endParaRPr lang="en-GB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A89724-F05F-4795-A646-75255A02FAD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2998E5-D301-4503-B22C-D95D7A2E0438}" type="datetimeFigureOut">
              <a:rPr lang="en-US"/>
              <a:pPr>
                <a:defRPr/>
              </a:pPr>
              <a:t>5/30/2010</a:t>
            </a:fld>
            <a:endParaRPr lang="en-GB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2B057A-AD90-4022-B1C9-A8DE75CB463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5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6"/>
          <p:cNvSpPr/>
          <p:nvPr/>
        </p:nvSpPr>
        <p:spPr>
          <a:xfrm flipV="1">
            <a:off x="69850" y="2376488"/>
            <a:ext cx="901382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7"/>
          <p:cNvSpPr/>
          <p:nvPr/>
        </p:nvSpPr>
        <p:spPr>
          <a:xfrm>
            <a:off x="69850" y="2341563"/>
            <a:ext cx="901382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8"/>
          <p:cNvSpPr/>
          <p:nvPr/>
        </p:nvSpPr>
        <p:spPr>
          <a:xfrm>
            <a:off x="68263" y="2468563"/>
            <a:ext cx="9015412" cy="4603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/>
          <a:lstStyle>
            <a:lvl1pPr algn="l">
              <a:buNone/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B4AD7D-6C75-4A9F-A88B-30055997C55F}" type="datetimeFigureOut">
              <a:rPr lang="en-US"/>
              <a:pPr>
                <a:defRPr/>
              </a:pPr>
              <a:t>5/30/2010</a:t>
            </a:fld>
            <a:endParaRPr lang="en-GB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C0F2F9-D2E0-4F79-9362-5A93D2363D6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8A4B87-8D9B-4DFB-A1A5-F0D80BE54794}" type="datetimeFigureOut">
              <a:rPr lang="en-US"/>
              <a:pPr>
                <a:defRPr/>
              </a:pPr>
              <a:t>5/30/2010</a:t>
            </a:fld>
            <a:endParaRPr lang="en-GB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894F7D-25CD-4EF7-8D78-E1A2B55E88F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D61F62-C491-4B89-9E0A-900E14845335}" type="datetimeFigureOut">
              <a:rPr lang="en-US"/>
              <a:pPr>
                <a:defRPr/>
              </a:pPr>
              <a:t>5/30/2010</a:t>
            </a:fld>
            <a:endParaRPr lang="en-GB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248E2C-86B8-488D-8003-E63A3FE1976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033C2F-ACC1-4576-9E5C-956FC394DE39}" type="datetimeFigureOut">
              <a:rPr lang="en-US"/>
              <a:pPr>
                <a:defRPr/>
              </a:pPr>
              <a:t>5/30/2010</a:t>
            </a:fld>
            <a:endParaRPr lang="en-GB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43D12D-A1BC-458D-B733-3ED2418F533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1974B3-4501-4B5B-A9CB-0F9168A62E3D}" type="datetimeFigureOut">
              <a:rPr lang="en-US"/>
              <a:pPr>
                <a:defRPr/>
              </a:pPr>
              <a:t>5/30/2010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D70934-CB44-4889-B8F8-AC72C03BFFB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6" name="Rounded Rectangle 8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 algn="l">
              <a:buNone/>
              <a:defRPr sz="40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A4C437-2576-41A6-887E-F5C14BD1A03E}" type="datetimeFigureOut">
              <a:rPr lang="en-US"/>
              <a:pPr>
                <a:defRPr/>
              </a:pPr>
              <a:t>5/30/2010</a:t>
            </a:fld>
            <a:endParaRPr lang="en-GB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BBBAD8-0E83-42AC-8D78-86F242436D8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0"/>
          <p:cNvSpPr/>
          <p:nvPr/>
        </p:nvSpPr>
        <p:spPr>
          <a:xfrm flipV="1">
            <a:off x="68263" y="4683125"/>
            <a:ext cx="900747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11"/>
          <p:cNvSpPr/>
          <p:nvPr/>
        </p:nvSpPr>
        <p:spPr>
          <a:xfrm>
            <a:off x="68263" y="4649788"/>
            <a:ext cx="900747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12"/>
          <p:cNvSpPr/>
          <p:nvPr/>
        </p:nvSpPr>
        <p:spPr>
          <a:xfrm>
            <a:off x="68263" y="4773613"/>
            <a:ext cx="9007475" cy="476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852D34-90F2-4AB1-A347-A8357BE0FA50}" type="datetimeFigureOut">
              <a:rPr lang="en-US"/>
              <a:pPr>
                <a:defRPr/>
              </a:pPr>
              <a:t>5/30/2010</a:t>
            </a:fld>
            <a:endParaRPr lang="en-GB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EC9BBA-B69B-484F-A45B-BF4446288F2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28" name="Title Placeholder 21"/>
          <p:cNvSpPr>
            <a:spLocks noGrp="1"/>
          </p:cNvSpPr>
          <p:nvPr>
            <p:ph type="title"/>
          </p:nvPr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9144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914400" y="1447800"/>
            <a:ext cx="7772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F4F9425-8081-4B38-8C36-EF1A716F0212}" type="datetimeFigureOut">
              <a:rPr lang="en-US"/>
              <a:pPr>
                <a:defRPr/>
              </a:pPr>
              <a:t>5/30/2010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050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fld id="{02CBA089-A6FC-4639-8EBA-39FB4876013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5" r:id="rId2"/>
    <p:sldLayoutId id="2147483673" r:id="rId3"/>
    <p:sldLayoutId id="2147483666" r:id="rId4"/>
    <p:sldLayoutId id="2147483667" r:id="rId5"/>
    <p:sldLayoutId id="2147483668" r:id="rId6"/>
    <p:sldLayoutId id="2147483669" r:id="rId7"/>
    <p:sldLayoutId id="2147483674" r:id="rId8"/>
    <p:sldLayoutId id="2147483675" r:id="rId9"/>
    <p:sldLayoutId id="2147483670" r:id="rId10"/>
    <p:sldLayoutId id="2147483671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9pPr>
    </p:titleStyle>
    <p:bodyStyle>
      <a:lvl1pPr marL="273050" indent="-273050" algn="l" rtl="0" fontAlgn="base">
        <a:spcBef>
          <a:spcPts val="575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28600" algn="l" rtl="0" fontAlgn="base">
        <a:spcBef>
          <a:spcPts val="375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228600" algn="l" rtl="0" fontAlgn="base">
        <a:spcBef>
          <a:spcPts val="375"/>
        </a:spcBef>
        <a:spcAft>
          <a:spcPct val="0"/>
        </a:spcAft>
        <a:buClr>
          <a:srgbClr val="E6B1AB"/>
        </a:buClr>
        <a:buSzPct val="8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fontAlgn="base">
        <a:spcBef>
          <a:spcPts val="375"/>
        </a:spcBef>
        <a:spcAft>
          <a:spcPct val="0"/>
        </a:spcAft>
        <a:buClr>
          <a:srgbClr val="A28E6A"/>
        </a:buClr>
        <a:buSzPct val="8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75"/>
        </a:spcBef>
        <a:spcAft>
          <a:spcPct val="0"/>
        </a:spcAft>
        <a:buClr>
          <a:srgbClr val="A28E6A"/>
        </a:buClr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smtClean="0"/>
              <a:t>By maximilliano Stitsoun 9H</a:t>
            </a:r>
          </a:p>
        </p:txBody>
      </p:sp>
      <p:sp>
        <p:nvSpPr>
          <p:cNvPr id="14338" name="Title 1"/>
          <p:cNvSpPr>
            <a:spLocks noGrp="1"/>
          </p:cNvSpPr>
          <p:nvPr>
            <p:ph type="ctrTitle"/>
          </p:nvPr>
        </p:nvSpPr>
        <p:spPr>
          <a:xfrm>
            <a:off x="457200" y="1506538"/>
            <a:ext cx="8229600" cy="1470025"/>
          </a:xfrm>
        </p:spPr>
        <p:txBody>
          <a:bodyPr/>
          <a:lstStyle/>
          <a:p>
            <a:r>
              <a:rPr lang="en-GB" smtClean="0"/>
              <a:t>Les sports olympiques</a:t>
            </a:r>
          </a:p>
        </p:txBody>
      </p:sp>
      <p:pic>
        <p:nvPicPr>
          <p:cNvPr id="14339" name="Picture 2" descr="http://hortonhighschool.ca/athletics/torchrelay/800px-Olympic_Rings_svg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89000" y="3357563"/>
            <a:ext cx="7659688" cy="3500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smtClean="0">
                <a:latin typeface="Accent SF"/>
              </a:rPr>
              <a:t>J’adore jouer au tennis parce qu il est  cool</a:t>
            </a:r>
          </a:p>
        </p:txBody>
      </p:sp>
      <p:pic>
        <p:nvPicPr>
          <p:cNvPr id="16386" name="Content Placeholder 3" descr="tennis racket.gif"/>
          <p:cNvPicPr>
            <a:picLocks noGrp="1" noChangeAspect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462213" y="1890713"/>
            <a:ext cx="4676775" cy="3686175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smtClean="0">
                <a:latin typeface="Accent SF"/>
              </a:rPr>
              <a:t>Je joue au badminton parce qu c’est chouette </a:t>
            </a:r>
          </a:p>
        </p:txBody>
      </p:sp>
      <p:pic>
        <p:nvPicPr>
          <p:cNvPr id="17410" name="Content Placeholder 3" descr="Badminton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517775" y="1447800"/>
            <a:ext cx="4565650" cy="4572000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smtClean="0">
                <a:latin typeface="Accent SF"/>
              </a:rPr>
              <a:t>Je deteste l’athletisme parce qu c’est  fatigant </a:t>
            </a:r>
          </a:p>
        </p:txBody>
      </p:sp>
      <p:pic>
        <p:nvPicPr>
          <p:cNvPr id="18434" name="Content Placeholder 3" descr="athletics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517775" y="1447800"/>
            <a:ext cx="4565650" cy="4572000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625" y="428625"/>
            <a:ext cx="8186738" cy="1417638"/>
          </a:xfrm>
        </p:spPr>
        <p:txBody>
          <a:bodyPr>
            <a:normAutofit/>
          </a:bodyPr>
          <a:lstStyle/>
          <a:p>
            <a:r>
              <a:rPr lang="en-GB" sz="3600" smtClean="0">
                <a:latin typeface="Accent SF"/>
              </a:rPr>
              <a:t>J’adore jouer au foot parce qu c’est </a:t>
            </a:r>
            <a:br>
              <a:rPr lang="en-GB" sz="3600" smtClean="0">
                <a:latin typeface="Accent SF"/>
              </a:rPr>
            </a:br>
            <a:r>
              <a:rPr lang="en-GB" sz="3600" smtClean="0">
                <a:latin typeface="Accent SF"/>
              </a:rPr>
              <a:t>super</a:t>
            </a:r>
          </a:p>
        </p:txBody>
      </p:sp>
      <p:pic>
        <p:nvPicPr>
          <p:cNvPr id="19458" name="Content Placeholder 3" descr="football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249488" y="2414588"/>
            <a:ext cx="4537075" cy="3014662"/>
          </a:xfr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24</TotalTime>
  <Words>40</Words>
  <Application>Microsoft Office PowerPoint</Application>
  <PresentationFormat>On-screen Show (4:3)</PresentationFormat>
  <Paragraphs>7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Design Template</vt:lpstr>
      </vt:variant>
      <vt:variant>
        <vt:i4>5</vt:i4>
      </vt:variant>
      <vt:variant>
        <vt:lpstr>Slide Titles</vt:lpstr>
      </vt:variant>
      <vt:variant>
        <vt:i4>5</vt:i4>
      </vt:variant>
    </vt:vector>
  </HeadingPairs>
  <TitlesOfParts>
    <vt:vector size="16" baseType="lpstr">
      <vt:lpstr>Perpetua</vt:lpstr>
      <vt:lpstr>Arial</vt:lpstr>
      <vt:lpstr>Franklin Gothic Book</vt:lpstr>
      <vt:lpstr>Wingdings 2</vt:lpstr>
      <vt:lpstr>Calibri</vt:lpstr>
      <vt:lpstr>Accent SF</vt:lpstr>
      <vt:lpstr>Equity</vt:lpstr>
      <vt:lpstr>Equity</vt:lpstr>
      <vt:lpstr>Equity</vt:lpstr>
      <vt:lpstr>Equity</vt:lpstr>
      <vt:lpstr>Equity</vt:lpstr>
      <vt:lpstr>Les sports olympiques</vt:lpstr>
      <vt:lpstr>J’adore jouer au tennis parce qu il est  cool</vt:lpstr>
      <vt:lpstr>Je joue au badminton parce qu c’est chouette </vt:lpstr>
      <vt:lpstr>Je deteste l’athletisme parce qu c’est  fatigant </vt:lpstr>
      <vt:lpstr>J’adore jouer au foot parce qu c’est  super</vt:lpstr>
    </vt:vector>
  </TitlesOfParts>
  <Company>HTSS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HTSS User</dc:creator>
  <cp:lastModifiedBy>Michael</cp:lastModifiedBy>
  <cp:revision>6</cp:revision>
  <dcterms:created xsi:type="dcterms:W3CDTF">2010-05-25T12:59:35Z</dcterms:created>
  <dcterms:modified xsi:type="dcterms:W3CDTF">2010-05-30T15:52:30Z</dcterms:modified>
</cp:coreProperties>
</file>