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6E2A1C-459E-41D3-B63D-EE562BB422AD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754B17-47CC-49BF-91E8-10C317ABD5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D720F6-9B5B-4B8B-85C3-E4C3F6EC5DC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A512B-A698-4F27-9EF0-6EDD42EC7BDE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CCA5CD-5A24-4387-818A-C62939C093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80CA-EF37-4B28-9B14-84B1C057AA2D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EFDA-4AE6-4795-BD37-B1EDE8E15D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6D9A-FB2F-4C1C-820B-3C428B0B9AEC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9724-F05F-4795-A646-75255A02F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98E5-D301-4503-B22C-D95D7A2E0438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057A-AD90-4022-B1C9-A8DE75CB4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AD7D-6C75-4A9F-A88B-30055997C55F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F2F9-D2E0-4F79-9362-5A93D2363D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4B87-8D9B-4DFB-A1A5-F0D80BE54794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4F7D-25CD-4EF7-8D78-E1A2B55E88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1F62-C491-4B89-9E0A-900E14845335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48E2C-86B8-488D-8003-E63A3FE19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33C2F-ACC1-4576-9E5C-956FC394DE39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D12D-A1BC-458D-B733-3ED2418F5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974B3-4501-4B5B-A9CB-0F9168A62E3D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0934-CB44-4889-B8F8-AC72C03BFF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4C437-2576-41A6-887E-F5C14BD1A03E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BAD8-0E83-42AC-8D78-86F242436D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52D34-90F2-4AB1-A347-A8357BE0FA50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C9BBA-B69B-484F-A45B-BF4446288F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4F9425-8081-4B38-8C36-EF1A716F0212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2CBA089-A6FC-4639-8EBA-39FB48760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By maximilliano Stitsoun 9H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en-GB" smtClean="0"/>
              <a:t>Les sports olympiques</a:t>
            </a:r>
          </a:p>
        </p:txBody>
      </p:sp>
      <p:pic>
        <p:nvPicPr>
          <p:cNvPr id="14339" name="Picture 2" descr="http://hortonhighschool.ca/athletics/torchrelay/800px-Olympic_Rings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000" y="3357563"/>
            <a:ext cx="7659688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smtClean="0">
                <a:latin typeface="Accent SF"/>
              </a:rPr>
              <a:t>J’adore jouer au tennis parce qu il est  cool</a:t>
            </a:r>
          </a:p>
        </p:txBody>
      </p:sp>
      <p:pic>
        <p:nvPicPr>
          <p:cNvPr id="16386" name="Content Placeholder 3" descr="tennis racket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62213" y="1890713"/>
            <a:ext cx="4676775" cy="36861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smtClean="0">
                <a:latin typeface="Accent SF"/>
              </a:rPr>
              <a:t>Je joue au badminton parce qu c’est chouette </a:t>
            </a:r>
          </a:p>
        </p:txBody>
      </p:sp>
      <p:pic>
        <p:nvPicPr>
          <p:cNvPr id="17410" name="Content Placeholder 3" descr="Badmint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7775" y="1447800"/>
            <a:ext cx="4565650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smtClean="0">
                <a:latin typeface="Accent SF"/>
              </a:rPr>
              <a:t>Je deteste l’athletisme parce qu c’est  fatigant </a:t>
            </a:r>
          </a:p>
        </p:txBody>
      </p:sp>
      <p:pic>
        <p:nvPicPr>
          <p:cNvPr id="18434" name="Content Placeholder 3" descr="athletic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7775" y="1447800"/>
            <a:ext cx="456565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6738" cy="1417638"/>
          </a:xfrm>
        </p:spPr>
        <p:txBody>
          <a:bodyPr>
            <a:normAutofit/>
          </a:bodyPr>
          <a:lstStyle/>
          <a:p>
            <a:r>
              <a:rPr lang="en-GB" sz="3600" smtClean="0">
                <a:latin typeface="Accent SF"/>
              </a:rPr>
              <a:t>J’adore jouer au foot parce qu c’est </a:t>
            </a:r>
            <a:br>
              <a:rPr lang="en-GB" sz="3600" smtClean="0">
                <a:latin typeface="Accent SF"/>
              </a:rPr>
            </a:br>
            <a:r>
              <a:rPr lang="en-GB" sz="3600" smtClean="0">
                <a:latin typeface="Accent SF"/>
              </a:rPr>
              <a:t>super</a:t>
            </a:r>
          </a:p>
        </p:txBody>
      </p:sp>
      <p:pic>
        <p:nvPicPr>
          <p:cNvPr id="19458" name="Content Placeholder 3" descr="footba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49488" y="2414588"/>
            <a:ext cx="4537075" cy="30146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40</Words>
  <Application>Microsoft Office PowerPoint</Application>
  <PresentationFormat>On-screen Show (4:3)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Perpetua</vt:lpstr>
      <vt:lpstr>Arial</vt:lpstr>
      <vt:lpstr>Franklin Gothic Book</vt:lpstr>
      <vt:lpstr>Wingdings 2</vt:lpstr>
      <vt:lpstr>Calibri</vt:lpstr>
      <vt:lpstr>Accent SF</vt:lpstr>
      <vt:lpstr>Equity</vt:lpstr>
      <vt:lpstr>Equity</vt:lpstr>
      <vt:lpstr>Equity</vt:lpstr>
      <vt:lpstr>Equity</vt:lpstr>
      <vt:lpstr>Equity</vt:lpstr>
      <vt:lpstr>Les sports olympiques</vt:lpstr>
      <vt:lpstr>J’adore jouer au tennis parce qu il est  cool</vt:lpstr>
      <vt:lpstr>Je joue au badminton parce qu c’est chouette </vt:lpstr>
      <vt:lpstr>Je deteste l’athletisme parce qu c’est  fatigant </vt:lpstr>
      <vt:lpstr>J’adore jouer au foot parce qu c’est  super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Michael</cp:lastModifiedBy>
  <cp:revision>6</cp:revision>
  <dcterms:created xsi:type="dcterms:W3CDTF">2010-05-25T12:59:35Z</dcterms:created>
  <dcterms:modified xsi:type="dcterms:W3CDTF">2010-05-30T15:52:30Z</dcterms:modified>
</cp:coreProperties>
</file>