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FCBB-B61E-4D88-83C3-8C2195974CBF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8769-9262-4AFD-BAA7-1F21BFC55EC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FCBB-B61E-4D88-83C3-8C2195974CBF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8769-9262-4AFD-BAA7-1F21BFC55E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FCBB-B61E-4D88-83C3-8C2195974CBF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8769-9262-4AFD-BAA7-1F21BFC55E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FCBB-B61E-4D88-83C3-8C2195974CBF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8769-9262-4AFD-BAA7-1F21BFC55E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FCBB-B61E-4D88-83C3-8C2195974CBF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8769-9262-4AFD-BAA7-1F21BFC55E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FCBB-B61E-4D88-83C3-8C2195974CBF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8769-9262-4AFD-BAA7-1F21BFC55E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FCBB-B61E-4D88-83C3-8C2195974CBF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8769-9262-4AFD-BAA7-1F21BFC55E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FCBB-B61E-4D88-83C3-8C2195974CBF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8769-9262-4AFD-BAA7-1F21BFC55E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FCBB-B61E-4D88-83C3-8C2195974CBF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8769-9262-4AFD-BAA7-1F21BFC55E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FCBB-B61E-4D88-83C3-8C2195974CBF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8769-9262-4AFD-BAA7-1F21BFC55EC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5EAFCBB-B61E-4D88-83C3-8C2195974CBF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48B8769-9262-4AFD-BAA7-1F21BFC55E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5EAFCBB-B61E-4D88-83C3-8C2195974CBF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48B8769-9262-4AFD-BAA7-1F21BFC55EC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google.co.uk/imgres?imgurl=http://rlv.zcache.com/france_soccer_gear_for_french_football_fans_poster-p228619926829024219tdcp_400.jpg&amp;imgrefurl=http://www.zazzle.co.uk/france_soccer_gear_for_french_football_fans_poster-228619926829024219&amp;usg=__Ol8DnjMW35dBJ3xyLmlSgaxjUfo=&amp;h=400&amp;w=400&amp;sz=30&amp;hl=en&amp;start=5&amp;itbs=1&amp;tbnid=9qCVPUfmcsBXuM:&amp;tbnh=124&amp;tbnw=124&amp;prev=/images?q=french+flag+football&amp;hl=en&amp;safe=vss&amp;gbv=2&amp;tbs=isch: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Les Sports </a:t>
            </a:r>
            <a:r>
              <a:rPr lang="en-GB" dirty="0" err="1" smtClean="0"/>
              <a:t>Olympiques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9154" name="Picture 2" descr="http://www.blog.sportatoo.fr/wp-content/uploads/2010/03/anneaux-olympiqu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214290"/>
            <a:ext cx="2798603" cy="1357322"/>
          </a:xfrm>
          <a:prstGeom prst="rect">
            <a:avLst/>
          </a:prstGeom>
          <a:noFill/>
        </p:spPr>
      </p:pic>
      <p:pic>
        <p:nvPicPr>
          <p:cNvPr id="49156" name="Picture 4" descr="http://www.inhabitat.com/wp-content/uploads/olympic-torch-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063604" cy="16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 smtClean="0"/>
              <a:t>J’adore</a:t>
            </a:r>
            <a:r>
              <a:rPr lang="en-GB" dirty="0" smtClean="0"/>
              <a:t> faire de la </a:t>
            </a:r>
            <a:r>
              <a:rPr lang="en-GB" dirty="0" err="1" smtClean="0"/>
              <a:t>natation</a:t>
            </a:r>
            <a:r>
              <a:rPr lang="en-GB" dirty="0" smtClean="0"/>
              <a:t> </a:t>
            </a:r>
            <a:r>
              <a:rPr lang="en-GB" dirty="0" err="1" smtClean="0"/>
              <a:t>est</a:t>
            </a:r>
            <a:r>
              <a:rPr lang="en-GB" dirty="0" smtClean="0"/>
              <a:t> </a:t>
            </a:r>
            <a:r>
              <a:rPr lang="en-GB" dirty="0" err="1" smtClean="0"/>
              <a:t>Interesant</a:t>
            </a:r>
            <a:r>
              <a:rPr lang="en-GB" dirty="0" smtClean="0"/>
              <a:t>. </a:t>
            </a:r>
            <a:endParaRPr lang="en-GB" dirty="0"/>
          </a:p>
        </p:txBody>
      </p:sp>
      <p:pic>
        <p:nvPicPr>
          <p:cNvPr id="25604" name="Picture 4" descr="C:\Documents and Settings\y07.davism\Local Settings\Temporary Internet Files\Content.IE5\34YPS020\MM900303462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214554"/>
            <a:ext cx="5500726" cy="38636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2986" y="0"/>
            <a:ext cx="8229600" cy="1252728"/>
          </a:xfrm>
        </p:spPr>
        <p:txBody>
          <a:bodyPr/>
          <a:lstStyle/>
          <a:p>
            <a:r>
              <a:rPr lang="en-GB" dirty="0" err="1" smtClean="0"/>
              <a:t>J’deteste</a:t>
            </a:r>
            <a:r>
              <a:rPr lang="en-GB" dirty="0" smtClean="0"/>
              <a:t> le foot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nul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2228" name="Picture 4" descr="http://t1.gstatic.com/images?q=tbn:9qCVPUfmcsBXuM:http://rlv.zcache.com/france_soccer_gear_for_french_football_fans_poster-p228619926829024219tdcp_40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2071678"/>
            <a:ext cx="4000528" cy="40005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err="1" smtClean="0"/>
              <a:t>J’aime</a:t>
            </a:r>
            <a:r>
              <a:rPr lang="en-GB" dirty="0" smtClean="0"/>
              <a:t> </a:t>
            </a:r>
            <a:r>
              <a:rPr lang="en-GB" dirty="0" err="1" smtClean="0"/>
              <a:t>jouer</a:t>
            </a:r>
            <a:r>
              <a:rPr lang="en-GB" dirty="0" smtClean="0"/>
              <a:t> au hockey </a:t>
            </a:r>
            <a:r>
              <a:rPr lang="en-GB" dirty="0" err="1" smtClean="0"/>
              <a:t>parce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c’est</a:t>
            </a:r>
            <a:r>
              <a:rPr lang="en-GB" dirty="0" smtClean="0"/>
              <a:t> excellent.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</p:txBody>
      </p:sp>
      <p:pic>
        <p:nvPicPr>
          <p:cNvPr id="53250" name="Picture 2" descr="http://bcsd.k12.ny.us/middle/Canuto/images/field_hockey_stick%5B1%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2285992"/>
            <a:ext cx="3429024" cy="35275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err="1" smtClean="0"/>
              <a:t>J’adore</a:t>
            </a:r>
            <a:r>
              <a:rPr lang="en-GB" dirty="0" smtClean="0"/>
              <a:t> le badminton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interresant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 descr="http://www.learningcommunity202.org/pshs/depts/athletics/spring/Badminton/badmint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571744"/>
            <a:ext cx="3352800" cy="3200400"/>
          </a:xfrm>
          <a:prstGeom prst="rect">
            <a:avLst/>
          </a:prstGeom>
          <a:noFill/>
        </p:spPr>
      </p:pic>
      <p:pic>
        <p:nvPicPr>
          <p:cNvPr id="2052" name="Picture 4" descr="http://pic.51windows.net/2008/_Img018_/Badmint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2428868"/>
            <a:ext cx="3286128" cy="3286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J’ </a:t>
            </a:r>
            <a:r>
              <a:rPr lang="en-GB" dirty="0" err="1" smtClean="0"/>
              <a:t>naime</a:t>
            </a:r>
            <a:r>
              <a:rPr lang="en-GB" dirty="0" smtClean="0"/>
              <a:t> pas le </a:t>
            </a:r>
            <a:r>
              <a:rPr lang="en-GB" dirty="0" err="1" smtClean="0"/>
              <a:t>cyclisme</a:t>
            </a:r>
            <a:r>
              <a:rPr lang="en-GB" smtClean="0"/>
              <a:t> c’est</a:t>
            </a:r>
            <a:r>
              <a:rPr lang="en-GB" dirty="0" smtClean="0"/>
              <a:t> </a:t>
            </a:r>
            <a:r>
              <a:rPr lang="en-GB" dirty="0" err="1" smtClean="0"/>
              <a:t>ennyeux</a:t>
            </a:r>
            <a:r>
              <a:rPr lang="en-GB" dirty="0" smtClean="0"/>
              <a:t>. </a:t>
            </a:r>
            <a:endParaRPr lang="en-GB" dirty="0"/>
          </a:p>
        </p:txBody>
      </p:sp>
      <p:pic>
        <p:nvPicPr>
          <p:cNvPr id="1026" name="Picture 2" descr="http://www.as.ucsb.edu/asbs/images/modernbik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928934"/>
            <a:ext cx="3210697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51</TotalTime>
  <Words>41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Module</vt:lpstr>
      <vt:lpstr>Les Sports Olympiques</vt:lpstr>
      <vt:lpstr>J’adore faire de la natation est Interesant. </vt:lpstr>
      <vt:lpstr>J’deteste le foot c’est nul.</vt:lpstr>
      <vt:lpstr>J’aime jouer au hockey parce que c’est excellent.</vt:lpstr>
      <vt:lpstr>J’adore le badminton c’est interresant.</vt:lpstr>
      <vt:lpstr>J’ naime pas le cyclisme c’est ennyeux. 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 Olympiques</dc:title>
  <dc:creator>y07.davism</dc:creator>
  <cp:lastModifiedBy>HTSS</cp:lastModifiedBy>
  <cp:revision>12</cp:revision>
  <dcterms:created xsi:type="dcterms:W3CDTF">2010-05-04T12:46:16Z</dcterms:created>
  <dcterms:modified xsi:type="dcterms:W3CDTF">2010-05-25T13:16:41Z</dcterms:modified>
</cp:coreProperties>
</file>