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7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7400" autoAdjust="0"/>
  </p:normalViewPr>
  <p:slideViewPr>
    <p:cSldViewPr>
      <p:cViewPr varScale="1">
        <p:scale>
          <a:sx n="88" d="100"/>
          <a:sy n="88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7165F-46FB-4E2C-BB9C-C8E51525B2CD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BE0DC-DA28-4B01-8587-3BF3BAA069F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BE0DC-DA28-4B01-8587-3BF3BAA069F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AF3C00-30A1-45B6-8F24-8E5ED094025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880180-01DC-419D-9AEE-D446385DB7A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startswithabang.com/wp-content/uploads/2008/09/080219-planets-life_big.jpg&amp;imgrefurl=http://startswithabang.com/?p=908&amp;usg=__dHNdNYgp3b-uYOd4DMdFv_QtNNM=&amp;h=369&amp;w=461&amp;sz=50&amp;hl=en&amp;start=77&amp;um=1&amp;itbs=1&amp;tbnid=i4kSndjhsTbxwM:&amp;tbnh=102&amp;tbnw=128&amp;prev=/images?q=planets&amp;start=60&amp;um=1&amp;hl=en&amp;safe=vss&amp;sa=N&amp;rls=com.microsoft:en-gb:IE-SearchBox&amp;ndsp=20&amp;tbs=isch: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studentsoftheworld.info/sites/science/img/16672_mercury.gif&amp;imgrefurl=http://www.studentsoftheworld.info/sites/science/space_star.php&amp;usg=__vnyUcM_9f4ECqM3d8_iyqrqUWvA=&amp;h=324&amp;w=321&amp;sz=80&amp;hl=en&amp;start=1&amp;um=1&amp;itbs=1&amp;tbnid=pIZcd7G5FTpdcM:&amp;tbnh=118&amp;tbnw=117&amp;prev=/images?q=mercury&amp;um=1&amp;hl=en&amp;safe=vss&amp;rls=com.microsoft:en-gb:IE-SearchBox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/imgres?imgurl=http://www.hoax-slayer.com/images/mars.jpg&amp;imgrefurl=http://askville.amazon.com/Methane-Mars-confirmed-Volcanos-Martians/AnswerViewer.do%3FrequestId%3D34045548&amp;usg=__zcYpdzsLbOtrsW80j3mAzK9V6LQ=&amp;h=437&amp;w=436&amp;sz=10&amp;hl=en&amp;start=3&amp;um=1&amp;itbs=1&amp;tbnid=Qv5xOpRkAMemZM:&amp;tbnh=126&amp;tbnw=126&amp;prev=/images%3Fq%3Dmars%26um%3D1%26hl%3Den%26safe%3Dvss%26rls%3Dcom.microsoft:en-gb:IE-SearchBox%26tbs%3D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images.google.com/imgres?imgurl=http://nai.arc.nasa.gov/seminars/134_Bandfield/mars.jpg&amp;imgrefurl=http://astrobiology.nasa.gov/nai/seminars/detail/134&amp;usg=__ESx0PGmyLICsF47VywN-67MNZVc=&amp;h=504&amp;w=504&amp;sz=11&amp;hl=en&amp;start=2&amp;um=1&amp;itbs=1&amp;tbnid=oukuIMpHedk-VM:&amp;tbnh=130&amp;tbnw=130&amp;prev=/images%3Fq%3Dmars%26um%3D1%26hl%3Den%26safe%3Dvss%26rls%3Dcom.microsoft:en-gb:IE-SearchBox%26tbs%3Disch: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/imgres?imgurl=http://blog.al.com/space-news/2009/04/179216main_earth-globe-browse.jpg&amp;imgrefurl=http://blog.al.com/space-news/2009/04/marshall_space_flight_center_h.html&amp;usg=__nykk-_b_Hc7Li6h9yRxbQnzNpLo=&amp;h=800&amp;w=800&amp;sz=157&amp;hl=en&amp;start=6&amp;um=1&amp;itbs=1&amp;tbnid=yl8OJCO4FvPwMM:&amp;tbnh=143&amp;tbnw=143&amp;prev=/images?q=earth&amp;um=1&amp;hl=en&amp;safe=vss&amp;rls=com.microsoft:en-gb:IE-SearchBox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imgurl=http://www.agdesktop.com/wallpapers%5Cspace%5Cearth%5Cearth-0005.jpg&amp;imgrefurl=http://www.agdesktop.com/earth_1.htm&amp;usg=__4dLEaE7mC00XDUxxGIvpJJ-u4jE=&amp;h=768&amp;w=1024&amp;sz=92&amp;hl=en&amp;start=23&amp;um=1&amp;itbs=1&amp;tbnid=u8K-yVhX55m7xM:&amp;tbnh=113&amp;tbnw=150&amp;prev=/images?q=earth&amp;start=20&amp;um=1&amp;hl=en&amp;safe=vss&amp;sa=N&amp;rls=com.microsoft:en-gb:IE-SearchBox&amp;ndsp=20&amp;tbs=isch: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martianchronicles.files.wordpress.com/2008/12/venus_magellan.jpg&amp;imgrefurl=http://martianchronicles.wordpress.com/2008/12/17/agu-day-2-venus/&amp;usg=__eKh9spcqNPC63KpKbQKPEI2W8Rc=&amp;h=819&amp;w=819&amp;sz=180&amp;hl=en&amp;start=1&amp;um=1&amp;itbs=1&amp;tbnid=79ONMUnwN4UdlM:&amp;tbnh=144&amp;tbnw=144&amp;prev=/images?q=venus&amp;um=1&amp;hl=en&amp;safe=vss&amp;rls=com.microsoft:en-gb:IE-SearchBox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images.google.com/imgres?imgurl=http://upload.wikimedia.org/wikipedia/commons/c/c6/Venus.jpg&amp;imgrefurl=http://commons.wikimedia.org/wiki/File:Venus.jpg&amp;usg=__HODIDF4g6pFOjqYRX3pDv0NTKrk=&amp;h=480&amp;w=470&amp;sz=49&amp;hl=en&amp;start=26&amp;um=1&amp;itbs=1&amp;tbnid=-WxR6MYBv2fQ4M:&amp;tbnh=129&amp;tbnw=126&amp;prev=/images?q=venus&amp;start=20&amp;um=1&amp;hl=en&amp;safe=vss&amp;sa=N&amp;rls=com.microsoft:en-gb:IE-SearchBox&amp;ndsp=20&amp;tbs=isch:1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com/imgres?imgurl=http://www.astro.uwo.ca/~jlandstr/planets/webfigs/giants/images/uranus.jpg&amp;imgrefurl=http://www.astro.uwo.ca/~jlandstr/planets/webfigs/giants/slide0.html&amp;usg=__Feh9QCb-v6zh217AFK18QcPiY10=&amp;h=441&amp;w=437&amp;sz=20&amp;hl=en&amp;start=31&amp;um=1&amp;itbs=1&amp;tbnid=bJvJ6oUqNZgUwM:&amp;tbnh=127&amp;tbnw=126&amp;prev=/images?q=uranus&amp;start=20&amp;um=1&amp;hl=en&amp;safe=vss&amp;sa=N&amp;rls=com.microsoft:en-gb:IE-SearchBox&amp;ndsp=20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images.google.com/imgres?imgurl=http://www.indianchild.in/solar_system/images/uranus.jpg&amp;imgrefurl=http://www.indianchild.in/solar_system/Uranus.asp&amp;usg=__IsZ_Xj5k-sVipg3xH_rXFYM2wa8=&amp;h=492&amp;w=500&amp;sz=5&amp;hl=en&amp;start=62&amp;um=1&amp;itbs=1&amp;tbnid=eYR3_ob3IzOqvM:&amp;tbnh=128&amp;tbnw=130&amp;prev=/images?q=uranus&amp;start=60&amp;um=1&amp;hl=en&amp;safe=vss&amp;sa=N&amp;rls=com.microsoft:en-gb:IE-SearchBox&amp;ndsp=20&amp;tbs=isch: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m/imgres?imgurl=http://gingersnaps.files.wordpress.com/2007/08/pluto.jpg&amp;imgrefurl=http://gingersnaps.wordpress.com/2007/08/24/a-toast-to-pluto/&amp;usg=__kqSEkMI27bgLjULF_2445wgCpeI=&amp;h=500&amp;w=500&amp;sz=28&amp;hl=en&amp;start=46&amp;um=1&amp;itbs=1&amp;tbnid=bnena_2XKjwftM:&amp;tbnh=130&amp;tbnw=130&amp;prev=/images?q=pluto&amp;start=40&amp;um=1&amp;hl=en&amp;safe=vss&amp;sa=N&amp;rls=com.microsoft:en-gb:IE-SearchBox&amp;ndsp=20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images.google.com/imgres?imgurl=http://stardate.org/images/gallery/pluto1.jpg&amp;imgrefurl=http://stardate.org/resources/gallery/gallery_detail.php?id=88&amp;usg=__7J5O8WYomZfPrvUOW78j7J55axU=&amp;h=400&amp;w=400&amp;sz=5&amp;hl=en&amp;start=73&amp;um=1&amp;itbs=1&amp;tbnid=oq4YtNkqUgowOM:&amp;tbnh=124&amp;tbnw=124&amp;prev=/images?q=pluto&amp;start=60&amp;um=1&amp;hl=en&amp;safe=vss&amp;sa=N&amp;rls=com.microsoft:en-gb:IE-SearchBox&amp;ndsp=20&amp;tbs=isch: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com/imgres?imgurl=http://apod.nasa.gov/apod/image/0502/redSaturn_keck_full.jpg&amp;imgrefurl=http://apod.nasa.gov/apod/ap050210.html&amp;usg=__yN0wosMZJtcMRZ3wrhoVollG-BU=&amp;h=546&amp;w=713&amp;sz=116&amp;hl=en&amp;start=18&amp;um=1&amp;itbs=1&amp;tbnid=BJy6pfgWSK4PgM:&amp;tbnh=107&amp;tbnw=140&amp;prev=/images%3Fq%3Dsaturn%26um%3D1%26hl%3Den%26safe%3Dvss%26rls%3Dcom.microsoft:en-gb:IE-SearchBox%26tbs%3D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images.google.com/imgres?imgurl=http://chandra.harvard.edu/photo/2005/saturn_rngs/saturn_rngs_xray_opt.jpg&amp;imgrefurl=http://chandra.harvard.edu/photo/2005/saturn_rngs/&amp;usg=__b1PbfPH2wpIXtQZI3FYWCExX9xc=&amp;h=550&amp;w=720&amp;sz=82&amp;hl=en&amp;start=36&amp;um=1&amp;itbs=1&amp;tbnid=68YkOi82kWlwoM:&amp;tbnh=107&amp;tbnw=140&amp;prev=/images%3Fq%3Dsaturn%26start%3D20%26um%3D1%26hl%3Den%26safe%3Dvss%26sa%3DN%26rls%3Dcom.microsoft:en-gb:IE-SearchBox%26ndsp%3D20%26tbs%3Disch: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/>
          <a:lstStyle/>
          <a:p>
            <a:r>
              <a:rPr lang="en-GB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Les planets</a:t>
            </a:r>
            <a:endParaRPr lang="en-GB" b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2908" y="3786190"/>
            <a:ext cx="6400800" cy="1752600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1030" name="Picture 6" descr="http://t2.gstatic.com/images?q=tbn:i4kSndjhsTbxwM:http://startswithabang.com/wp-content/uploads/2008/09/080219-planets-life_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143116"/>
            <a:ext cx="3286148" cy="261865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85786" y="4429132"/>
            <a:ext cx="5500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BY JACOB SHEARD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chemeClr val="accent2">
                      <a:lumMod val="75000"/>
                    </a:schemeClr>
                  </a:solidFill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Neptune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Neptune et tres moche est un pue miniscule est chaude.</a:t>
            </a:r>
          </a:p>
          <a:p>
            <a:endParaRPr lang="en-GB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rgbClr val="FFFF00"/>
                  </a:solidFill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Mercure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Mercure est chaude est un peu moche</a:t>
            </a:r>
            <a:r>
              <a:rPr lang="en-GB" dirty="0" smtClean="0"/>
              <a:t>.</a:t>
            </a:r>
          </a:p>
          <a:p>
            <a:r>
              <a:rPr lang="en-GB" dirty="0" smtClean="0"/>
              <a:t>Mercure est chuade et petit un pue pas du tout enorme .</a:t>
            </a:r>
            <a:endParaRPr lang="en-GB" dirty="0"/>
          </a:p>
        </p:txBody>
      </p:sp>
      <p:pic>
        <p:nvPicPr>
          <p:cNvPr id="16386" name="Picture 2" descr="http://t0.gstatic.com/images?q=tbn:pIZcd7G5FTpdcM:http://www.studentsoftheworld.info/sites/science/img/16672_mercury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643314"/>
            <a:ext cx="3071834" cy="3098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6">
                        <a:lumMod val="75000"/>
                      </a:schemeClr>
                    </a:gs>
                    <a:gs pos="75000">
                      <a:srgbClr val="D907C0"/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Mars?</a:t>
            </a:r>
            <a:endParaRPr lang="en-GB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6">
                      <a:lumMod val="75000"/>
                    </a:schemeClr>
                  </a:gs>
                  <a:gs pos="75000">
                    <a:srgbClr val="D907C0"/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Mars et froid est un pue moche est petit est un </a:t>
            </a:r>
            <a:r>
              <a:rPr lang="en-GB" dirty="0" err="1" smtClean="0"/>
              <a:t>peu</a:t>
            </a:r>
            <a:r>
              <a:rPr lang="en-GB" dirty="0" smtClean="0"/>
              <a:t> miniscule. </a:t>
            </a:r>
            <a:endParaRPr lang="en-GB" dirty="0"/>
          </a:p>
        </p:txBody>
      </p:sp>
      <p:pic>
        <p:nvPicPr>
          <p:cNvPr id="23554" name="Picture 2" descr="http://t1.gstatic.com/images?q=tbn:Qv5xOpRkAMemZM:http://www.hoax-slayer.com/images/mar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214686"/>
            <a:ext cx="3214710" cy="3214710"/>
          </a:xfrm>
          <a:prstGeom prst="rect">
            <a:avLst/>
          </a:prstGeom>
          <a:noFill/>
        </p:spPr>
      </p:pic>
      <p:pic>
        <p:nvPicPr>
          <p:cNvPr id="23556" name="Picture 4" descr="http://t2.gstatic.com/images?q=tbn:oukuIMpHedk-VM:http://nai.arc.nasa.gov/seminars/134_Bandfield/mar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3214686"/>
            <a:ext cx="3095638" cy="3095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rgbClr val="C00000"/>
                  </a:solidFill>
                </a:ln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La terre </a:t>
            </a:r>
            <a:endParaRPr lang="en-GB" dirty="0">
              <a:ln w="6350">
                <a:solidFill>
                  <a:srgbClr val="C00000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.la terre et chaude est un peu est beau. </a:t>
            </a:r>
            <a:endParaRPr lang="en-GB" dirty="0"/>
          </a:p>
        </p:txBody>
      </p:sp>
      <p:pic>
        <p:nvPicPr>
          <p:cNvPr id="17410" name="Picture 2" descr="http://t2.gstatic.com/images?q=tbn:yl8OJCO4FvPwMM:http://blog.al.com/space-news/2009/04/179216main_earth-globe-brows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928934"/>
            <a:ext cx="3286148" cy="3286148"/>
          </a:xfrm>
          <a:prstGeom prst="rect">
            <a:avLst/>
          </a:prstGeom>
          <a:noFill/>
        </p:spPr>
      </p:pic>
      <p:pic>
        <p:nvPicPr>
          <p:cNvPr id="17412" name="Picture 4" descr="http://t2.gstatic.com/images?q=tbn:u8K-yVhX55m7xM:http://www.agdesktop.com/wallpapers%255Cspace%255Cearth%255Cearth-000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79700" y="2928934"/>
            <a:ext cx="4368453" cy="3290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rgbClr val="C00000"/>
                  </a:solidFill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Venus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Venus et froid est un peu miniscule.</a:t>
            </a:r>
            <a:endParaRPr lang="en-GB" dirty="0"/>
          </a:p>
        </p:txBody>
      </p:sp>
      <p:pic>
        <p:nvPicPr>
          <p:cNvPr id="20482" name="Picture 2" descr="http://t1.gstatic.com/images?q=tbn:79ONMUnwN4UdlM:http://martianchronicles.files.wordpress.com/2008/12/venus_magella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429000"/>
            <a:ext cx="3071834" cy="3071836"/>
          </a:xfrm>
          <a:prstGeom prst="rect">
            <a:avLst/>
          </a:prstGeom>
          <a:noFill/>
        </p:spPr>
      </p:pic>
      <p:pic>
        <p:nvPicPr>
          <p:cNvPr id="20484" name="Picture 4" descr="http://t1.gstatic.com/images?q=tbn:-WxR6MYBv2fQ4M:http://upload.wikimedia.org/wikipedia/commons/c/c6/Venus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3429000"/>
            <a:ext cx="3057538" cy="3130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rgbClr val="00B050"/>
                  </a:solidFill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URANUS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Uranus et froid est un peu moche. </a:t>
            </a:r>
            <a:endParaRPr lang="en-GB" dirty="0"/>
          </a:p>
        </p:txBody>
      </p:sp>
      <p:pic>
        <p:nvPicPr>
          <p:cNvPr id="21506" name="Picture 2" descr="http://t1.gstatic.com/images?q=tbn:bJvJ6oUqNZgUwM:http://www.astro.uwo.ca/~jlandstr/planets/webfigs/giants/images/uranu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876"/>
            <a:ext cx="2786082" cy="2808196"/>
          </a:xfrm>
          <a:prstGeom prst="rect">
            <a:avLst/>
          </a:prstGeom>
          <a:noFill/>
        </p:spPr>
      </p:pic>
      <p:pic>
        <p:nvPicPr>
          <p:cNvPr id="21508" name="Picture 4" descr="http://t3.gstatic.com/images?q=tbn:eYR3_ob3IzOqvM:http://www.indianchild.in/solar_system/images/uranu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571876"/>
            <a:ext cx="2786082" cy="2743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chemeClr val="bg2">
                      <a:lumMod val="50000"/>
                    </a:schemeClr>
                  </a:solidFill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Pluto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Pluto et froid est un peu moche.</a:t>
            </a:r>
            <a:endParaRPr lang="en-GB" dirty="0"/>
          </a:p>
        </p:txBody>
      </p:sp>
      <p:pic>
        <p:nvPicPr>
          <p:cNvPr id="22530" name="Picture 2" descr="http://t3.gstatic.com/images?q=tbn:bnena_2XKjwftM:http://gingersnaps.files.wordpress.com/2007/08/plut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429000"/>
            <a:ext cx="3143272" cy="3143272"/>
          </a:xfrm>
          <a:prstGeom prst="rect">
            <a:avLst/>
          </a:prstGeom>
          <a:noFill/>
        </p:spPr>
      </p:pic>
      <p:pic>
        <p:nvPicPr>
          <p:cNvPr id="22532" name="Picture 4" descr="http://t0.gstatic.com/images?q=tbn:oq4YtNkqUgowOM:http://stardate.org/images/gallery/pluto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3429000"/>
            <a:ext cx="3181364" cy="3181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 w="6350">
                  <a:solidFill>
                    <a:srgbClr val="92D050"/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Saturne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Saturne est froid est petit pas du tout tres moche est beau.</a:t>
            </a:r>
            <a:endParaRPr lang="en-GB" dirty="0"/>
          </a:p>
        </p:txBody>
      </p:sp>
      <p:pic>
        <p:nvPicPr>
          <p:cNvPr id="1026" name="Picture 2" descr="http://t2.gstatic.com/images?q=tbn:BJy6pfgWSK4PgM:http://apod.nasa.gov/apod/image/0502/redSaturn_keck_fu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786190"/>
            <a:ext cx="3571900" cy="2816166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68YkOi82kWlwoM:http://chandra.harvard.edu/photo/2005/saturn_rngs/saturn_rngs_xray_op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3786190"/>
            <a:ext cx="3643338" cy="278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</TotalTime>
  <Words>109</Words>
  <Application>Microsoft Office PowerPoint</Application>
  <PresentationFormat>On-screen Show (4:3)</PresentationFormat>
  <Paragraphs>20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Les planets</vt:lpstr>
      <vt:lpstr>Neptune </vt:lpstr>
      <vt:lpstr>Mercure </vt:lpstr>
      <vt:lpstr>Mars?</vt:lpstr>
      <vt:lpstr>La terre </vt:lpstr>
      <vt:lpstr>Venus </vt:lpstr>
      <vt:lpstr>URANUS </vt:lpstr>
      <vt:lpstr>Pluto </vt:lpstr>
      <vt:lpstr>Saturne 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planets</dc:title>
  <dc:creator>HTSS User</dc:creator>
  <cp:lastModifiedBy>HTSS User</cp:lastModifiedBy>
  <cp:revision>9</cp:revision>
  <dcterms:created xsi:type="dcterms:W3CDTF">2010-02-23T11:56:40Z</dcterms:created>
  <dcterms:modified xsi:type="dcterms:W3CDTF">2010-03-02T12:27:03Z</dcterms:modified>
</cp:coreProperties>
</file>