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0066"/>
    <a:srgbClr val="FF66FF"/>
    <a:srgbClr val="00FF00"/>
    <a:srgbClr val="6699FF"/>
    <a:srgbClr val="9900FF"/>
    <a:srgbClr val="32DADA"/>
    <a:srgbClr val="FF3399"/>
    <a:srgbClr val="FFFF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9A5DB-F10D-44B3-AE0A-670467FC3911}" type="datetimeFigureOut">
              <a:rPr lang="en-US" smtClean="0"/>
              <a:t>3/2/2010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79236-AD96-4F5A-81C5-80C0997B9DF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79236-AD96-4F5A-81C5-80C0997B9DFD}" type="slidenum">
              <a:rPr lang="en-GB" smtClean="0"/>
              <a:t>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6EB5-2B2F-4C5A-85C0-27962D9CC42A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DB06-4485-47C0-93F6-25A5FED3C1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6EB5-2B2F-4C5A-85C0-27962D9CC42A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DB06-4485-47C0-93F6-25A5FED3C1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6EB5-2B2F-4C5A-85C0-27962D9CC42A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DB06-4485-47C0-93F6-25A5FED3C1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6EB5-2B2F-4C5A-85C0-27962D9CC42A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DB06-4485-47C0-93F6-25A5FED3C1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6EB5-2B2F-4C5A-85C0-27962D9CC42A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DB06-4485-47C0-93F6-25A5FED3C1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6EB5-2B2F-4C5A-85C0-27962D9CC42A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DB06-4485-47C0-93F6-25A5FED3C1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6EB5-2B2F-4C5A-85C0-27962D9CC42A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DB06-4485-47C0-93F6-25A5FED3C1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6EB5-2B2F-4C5A-85C0-27962D9CC42A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DB06-4485-47C0-93F6-25A5FED3C1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6EB5-2B2F-4C5A-85C0-27962D9CC42A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DB06-4485-47C0-93F6-25A5FED3C1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6EB5-2B2F-4C5A-85C0-27962D9CC42A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DB06-4485-47C0-93F6-25A5FED3C1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6EB5-2B2F-4C5A-85C0-27962D9CC42A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DB06-4485-47C0-93F6-25A5FED3C1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E6EB5-2B2F-4C5A-85C0-27962D9CC42A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EDB06-4485-47C0-93F6-25A5FED3C17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0"/>
            <a:ext cx="7772400" cy="1470025"/>
          </a:xfrm>
        </p:spPr>
        <p:txBody>
          <a:bodyPr/>
          <a:lstStyle/>
          <a:p>
            <a:r>
              <a:rPr lang="en-GB" dirty="0" smtClean="0">
                <a:solidFill>
                  <a:srgbClr val="7030A0"/>
                </a:solidFill>
                <a:latin typeface="AlphabetSoup Tilt BT" pitchFamily="82" charset="0"/>
              </a:rPr>
              <a:t>les planetes</a:t>
            </a:r>
            <a:endParaRPr lang="en-GB" dirty="0">
              <a:solidFill>
                <a:srgbClr val="7030A0"/>
              </a:solidFill>
              <a:latin typeface="AlphabetSoup Tilt BT" pitchFamily="82" charset="0"/>
            </a:endParaRPr>
          </a:p>
        </p:txBody>
      </p:sp>
      <p:pic>
        <p:nvPicPr>
          <p:cNvPr id="11266" name="Picture 2" descr="http://helensguidetothegalaxy.files.wordpress.com/2009/04/001-solar_system-my-fantas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071546"/>
            <a:ext cx="6667500" cy="467677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714480" y="6143644"/>
            <a:ext cx="6072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7030A0"/>
                </a:solidFill>
                <a:latin typeface="AlphabetSoup Tilt BT" pitchFamily="82" charset="0"/>
              </a:rPr>
              <a:t>By Katie Sykes</a:t>
            </a:r>
            <a:endParaRPr lang="en-GB" sz="2800" dirty="0">
              <a:solidFill>
                <a:srgbClr val="7030A0"/>
              </a:solidFill>
              <a:latin typeface="AlphabetSoup Tilt BT" pitchFamily="82" charset="0"/>
            </a:endParaRPr>
          </a:p>
        </p:txBody>
      </p:sp>
      <p:pic>
        <p:nvPicPr>
          <p:cNvPr id="5122" name="Picture 2" descr="http://api.ning.com/files/yUE4njAzNvp8OaVuSHqFZp9wdm-mlcpSoeqYkdXzzvSfknRIwOGE*uFQM*UuwgfMDEssIF8ugQx2Ci-Q7mMqGS4SzikWGJtV/155035main_solarsystemmontagebrows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5886443"/>
            <a:ext cx="1214446" cy="971557"/>
          </a:xfrm>
          <a:prstGeom prst="rect">
            <a:avLst/>
          </a:prstGeom>
          <a:noFill/>
        </p:spPr>
      </p:pic>
      <p:pic>
        <p:nvPicPr>
          <p:cNvPr id="10" name="Picture 2" descr="http://api.ning.com/files/yUE4njAzNvp8OaVuSHqFZp9wdm-mlcpSoeqYkdXzzvSfknRIwOGE*uFQM*UuwgfMDEssIF8ugQx2Ci-Q7mMqGS4SzikWGJtV/155035main_solarsystemmontagebrows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2852"/>
            <a:ext cx="1214446" cy="971557"/>
          </a:xfrm>
          <a:prstGeom prst="rect">
            <a:avLst/>
          </a:prstGeom>
          <a:noFill/>
        </p:spPr>
      </p:pic>
      <p:pic>
        <p:nvPicPr>
          <p:cNvPr id="11" name="Picture 2" descr="http://api.ning.com/files/yUE4njAzNvp8OaVuSHqFZp9wdm-mlcpSoeqYkdXzzvSfknRIwOGE*uFQM*UuwgfMDEssIF8ugQx2Ci-Q7mMqGS4SzikWGJtV/155035main_solarsystemmontagebrows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72" y="5715016"/>
            <a:ext cx="1214446" cy="971557"/>
          </a:xfrm>
          <a:prstGeom prst="rect">
            <a:avLst/>
          </a:prstGeom>
          <a:noFill/>
        </p:spPr>
      </p:pic>
      <p:pic>
        <p:nvPicPr>
          <p:cNvPr id="12" name="Picture 2" descr="http://api.ning.com/files/yUE4njAzNvp8OaVuSHqFZp9wdm-mlcpSoeqYkdXzzvSfknRIwOGE*uFQM*UuwgfMDEssIF8ugQx2Ci-Q7mMqGS4SzikWGJtV/155035main_solarsystemmontagebrows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142852"/>
            <a:ext cx="1214446" cy="9715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3399"/>
                </a:solidFill>
                <a:latin typeface="AlphabetSoup Tilt BT" pitchFamily="82" charset="0"/>
              </a:rPr>
              <a:t>Venus</a:t>
            </a:r>
            <a:endParaRPr lang="en-GB" dirty="0">
              <a:solidFill>
                <a:srgbClr val="FF3399"/>
              </a:solidFill>
              <a:latin typeface="AlphabetSoup Tilt BT" pitchFamily="82" charset="0"/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3571868" y="1571612"/>
            <a:ext cx="4572032" cy="2714644"/>
          </a:xfrm>
          <a:prstGeom prst="cloudCallout">
            <a:avLst/>
          </a:prstGeom>
          <a:solidFill>
            <a:srgbClr val="32DA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CC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00562" y="2071678"/>
            <a:ext cx="3500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66"/>
                </a:solidFill>
                <a:latin typeface="AlphabetSoup Tilt BT" pitchFamily="82" charset="0"/>
              </a:rPr>
              <a:t>Venus est petite. Je trouve Venus super, </a:t>
            </a:r>
            <a:r>
              <a:rPr lang="en-GB" dirty="0" err="1" smtClean="0">
                <a:solidFill>
                  <a:srgbClr val="FF0066"/>
                </a:solidFill>
                <a:latin typeface="AlphabetSoup Tilt BT" pitchFamily="82" charset="0"/>
              </a:rPr>
              <a:t>parce</a:t>
            </a:r>
            <a:r>
              <a:rPr lang="en-GB" dirty="0" smtClean="0">
                <a:solidFill>
                  <a:srgbClr val="FF0066"/>
                </a:solidFill>
                <a:latin typeface="AlphabetSoup Tilt BT" pitchFamily="82" charset="0"/>
              </a:rPr>
              <a:t> </a:t>
            </a:r>
            <a:r>
              <a:rPr lang="en-GB" dirty="0" err="1" smtClean="0">
                <a:solidFill>
                  <a:srgbClr val="FF0066"/>
                </a:solidFill>
                <a:latin typeface="AlphabetSoup Tilt BT" pitchFamily="82" charset="0"/>
              </a:rPr>
              <a:t>que</a:t>
            </a:r>
            <a:r>
              <a:rPr lang="en-GB" dirty="0" smtClean="0">
                <a:solidFill>
                  <a:srgbClr val="FF0066"/>
                </a:solidFill>
                <a:latin typeface="AlphabetSoup Tilt BT" pitchFamily="82" charset="0"/>
              </a:rPr>
              <a:t> </a:t>
            </a:r>
            <a:r>
              <a:rPr lang="en-GB" dirty="0" err="1" smtClean="0">
                <a:solidFill>
                  <a:srgbClr val="FF0066"/>
                </a:solidFill>
                <a:latin typeface="AlphabetSoup Tilt BT" pitchFamily="82" charset="0"/>
              </a:rPr>
              <a:t>elle</a:t>
            </a:r>
            <a:r>
              <a:rPr lang="en-GB" dirty="0" smtClean="0">
                <a:solidFill>
                  <a:srgbClr val="FF0066"/>
                </a:solidFill>
                <a:latin typeface="AlphabetSoup Tilt BT" pitchFamily="82" charset="0"/>
              </a:rPr>
              <a:t> est chaude.</a:t>
            </a:r>
            <a:endParaRPr lang="en-GB" dirty="0">
              <a:solidFill>
                <a:srgbClr val="FF0066"/>
              </a:solidFill>
              <a:latin typeface="AlphabetSoup Tilt BT" pitchFamily="82" charset="0"/>
            </a:endParaRPr>
          </a:p>
        </p:txBody>
      </p:sp>
      <p:pic>
        <p:nvPicPr>
          <p:cNvPr id="14338" name="Picture 2" descr="http://martianchronicles.files.wordpress.com/2008/12/venus_magell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571612"/>
            <a:ext cx="3021004" cy="30210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131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FF"/>
                </a:solidFill>
                <a:latin typeface="AlphabetSoup Tilt BT" pitchFamily="82" charset="0"/>
              </a:rPr>
              <a:t>pluton</a:t>
            </a:r>
            <a:endParaRPr lang="en-GB" dirty="0">
              <a:solidFill>
                <a:srgbClr val="0000FF"/>
              </a:solidFill>
              <a:latin typeface="AlphabetSoup Tilt BT" pitchFamily="82" charset="0"/>
            </a:endParaRPr>
          </a:p>
        </p:txBody>
      </p:sp>
      <p:sp>
        <p:nvSpPr>
          <p:cNvPr id="4" name="Oval Callout 3"/>
          <p:cNvSpPr/>
          <p:nvPr/>
        </p:nvSpPr>
        <p:spPr>
          <a:xfrm>
            <a:off x="5286380" y="1643050"/>
            <a:ext cx="3500462" cy="2643206"/>
          </a:xfrm>
          <a:prstGeom prst="wedgeEllipse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72132" y="2357430"/>
            <a:ext cx="292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00FF"/>
                </a:solidFill>
                <a:latin typeface="AlphabetSoup Tilt BT" pitchFamily="82" charset="0"/>
              </a:rPr>
              <a:t>Pluton est petit mais tres chaud. Je trouve pluton nul. </a:t>
            </a:r>
            <a:endParaRPr lang="en-GB" dirty="0">
              <a:solidFill>
                <a:srgbClr val="0000FF"/>
              </a:solidFill>
              <a:latin typeface="AlphabetSoup Tilt BT" pitchFamily="82" charset="0"/>
            </a:endParaRPr>
          </a:p>
        </p:txBody>
      </p:sp>
      <p:pic>
        <p:nvPicPr>
          <p:cNvPr id="15362" name="Picture 2" descr="http://learnjavafx.typepad.com/weblog/images/2008/02/07/plu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643050"/>
            <a:ext cx="4214842" cy="4214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5.18519E-6 C 0.00312 -0.01227 0.00851 -0.02292 0.01545 -0.03172 C 0.02066 -0.04538 0.03194 -0.05626 0.04045 -0.06667 C 0.07465 -0.1088 0.11996 -0.12871 0.16545 -0.1382 C 0.17378 -0.13982 0.18212 -0.13982 0.19045 -0.14121 C 0.20764 -0.14399 0.24167 -0.1507 0.24167 -0.1507 C 0.30156 -0.14977 0.32552 -0.15024 0.375 -0.1382 C 0.38576 -0.13264 0.42587 -0.11413 0.43802 -0.10325 C 0.47569 -0.06991 0.48923 -0.03403 0.5 0.02222 C 0.50642 0.09745 0.48542 0.19652 0.42014 0.20763 C 0.33802 0.19513 0.25903 0.14953 0.17969 0.11898 C 0.16892 0.11481 0.15868 0.10856 0.14757 0.10624 C 0.1151 0.0993 0.08889 0.09513 0.05712 0.09189 C -1.66667E-6 0.09398 0.01805 0.09236 -0.02865 0.09675 C -0.03941 0.09745 -0.06077 0.09999 -0.06077 0.09999 C -0.10729 0.11064 -0.1559 0.13194 -0.19653 0.16481 C -0.20243 0.1699 -0.21736 0.1831 -0.22257 0.1905 C -0.22934 0.19976 -0.24167 0.22036 -0.24167 0.22036 C -0.26111 0.30925 -0.17327 0.31273 -0.13333 0.31736 C -0.12136 0.31874 -0.10955 0.31967 -0.09757 0.3206 C -0.08333 0.32175 -0.0691 0.32268 -0.05486 0.32361 C -0.03733 0.32523 -0.01997 0.32731 -0.00243 0.32847 C 0.16441 0.34027 0.33108 0.35254 0.49757 0.37152 C 0.53715 0.37592 0.57708 0.38124 0.61667 0.38703 C 0.64635 0.39189 0.68108 0.39444 0.70712 0.41597 C 0.71562 0.43101 0.71215 0.42384 0.71788 0.43657 C 0.72048 0.44976 0.72153 0.46249 0.72257 0.47592 C 0.72101 0.49837 0.72205 0.52152 0.71545 0.54282 C 0.69236 0.61574 0.63385 0.63194 0.5809 0.6412 C 0.45642 0.63518 0.33507 0.59837 0.2118 0.58101 C 0.18976 0.5699 0.16684 0.56597 0.1441 0.55717 C 0.12934 0.55138 0.11233 0.54837 0.1 0.53495 C 0.09236 0.52661 0.08871 0.5155 0.08333 0.50486 C 0.07934 0.48611 0.07708 0.46689 0.075 0.44768 C 0.07413 0.41527 0.07396 0.38263 0.07257 0.35069 C 0.07187 0.33518 0.06128 0.31759 0.05712 0.30486 C 0.05347 0.29351 0.04826 0.28379 0.0441 0.27291 C 0.03559 0.25023 0.03021 0.2243 0.01788 0.20486 C 0.02014 0.1905 0.02239 0.18101 0.03333 0.17592 C 0.04253 0.16365 0.05295 0.15347 0.06076 0.13958 C 0.06354 0.12685 0.05382 0.11921 0.04878 0.10949 C 0.03906 0.09027 0.03542 0.08842 0.02257 0.07453 C 0.00486 0.05532 0.02361 0.07106 0.0059 0.05393 C -0.00174 0.04652 -0.01042 0.04097 -0.01788 0.03333 C -0.02327 0.02777 -0.02517 0.01921 -0.0309 0.01435 C -0.03125 0.01273 -0.03299 0.01064 -0.03212 0.00949 C -0.0316 0.00879 -0.01493 0.00185 -0.01424 0.00161 C -0.01129 0.00023 -0.00486 -0.00163 -0.00486 -0.00163 C -0.0033 -0.00116 -0.00174 -5.18519E-6 -1.66667E-6 -5.18519E-6 C -1.66667E-6 -5.18519E-6 0.0092 -0.0044 -1.66667E-6 -5.18519E-6 Z " pathEditMode="relative" ptsTypes="ffffffffffffffffffffffffffffffffffffffffffffffffff">
                                      <p:cBhvr>
                                        <p:cTn id="6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FF00"/>
                </a:solidFill>
                <a:latin typeface="AlphabetSoup Tilt BT" pitchFamily="82" charset="0"/>
              </a:rPr>
              <a:t>Le soleil  </a:t>
            </a:r>
            <a:endParaRPr lang="en-GB" dirty="0">
              <a:solidFill>
                <a:srgbClr val="00FF00"/>
              </a:solidFill>
              <a:latin typeface="AlphabetSoup Tilt BT" pitchFamily="82" charset="0"/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4643406" y="1714488"/>
            <a:ext cx="4500594" cy="3429024"/>
          </a:xfrm>
          <a:prstGeom prst="cloudCallout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lphabetSoup Tilt BT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3504" y="2357430"/>
            <a:ext cx="35719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FF00"/>
                </a:solidFill>
                <a:latin typeface="AlphabetSoup Tilt BT" pitchFamily="82" charset="0"/>
              </a:rPr>
              <a:t>Le soliel est enorm et tres chaude et je trouve le soliel super.</a:t>
            </a:r>
            <a:endParaRPr lang="en-GB" sz="2800" dirty="0">
              <a:solidFill>
                <a:srgbClr val="00FF00"/>
              </a:solidFill>
              <a:latin typeface="AlphabetSoup Tilt BT" pitchFamily="82" charset="0"/>
            </a:endParaRPr>
          </a:p>
        </p:txBody>
      </p:sp>
      <p:pic>
        <p:nvPicPr>
          <p:cNvPr id="16386" name="Picture 2" descr="http://www.greenpeace.org/raw/image_full/international/photosvideos/photos/close-up-of-the-sun-globally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714488"/>
            <a:ext cx="4095750" cy="3914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3399"/>
                </a:solidFill>
                <a:latin typeface="AlphabetSoup Tilt BT" pitchFamily="82" charset="0"/>
              </a:rPr>
              <a:t>Jupiter </a:t>
            </a:r>
            <a:endParaRPr lang="en-GB" dirty="0">
              <a:solidFill>
                <a:srgbClr val="FF3399"/>
              </a:solidFill>
              <a:latin typeface="AlphabetSoup Tilt BT" pitchFamily="82" charset="0"/>
            </a:endParaRPr>
          </a:p>
        </p:txBody>
      </p:sp>
      <p:sp>
        <p:nvSpPr>
          <p:cNvPr id="4" name="Oval Callout 3"/>
          <p:cNvSpPr/>
          <p:nvPr/>
        </p:nvSpPr>
        <p:spPr>
          <a:xfrm>
            <a:off x="4643438" y="2285992"/>
            <a:ext cx="3500462" cy="2071702"/>
          </a:xfrm>
          <a:prstGeom prst="wedgeEllipseCallout">
            <a:avLst/>
          </a:prstGeom>
          <a:solidFill>
            <a:srgbClr val="32DA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000628" y="2857496"/>
            <a:ext cx="2857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3399"/>
                </a:solidFill>
                <a:latin typeface="AlphabetSoup Tilt BT" pitchFamily="82" charset="0"/>
              </a:rPr>
              <a:t>Jupiter est tres grand et tres chaude. Jupiter est </a:t>
            </a:r>
            <a:r>
              <a:rPr lang="en-GB" dirty="0" err="1" smtClean="0">
                <a:solidFill>
                  <a:srgbClr val="FF3399"/>
                </a:solidFill>
                <a:latin typeface="AlphabetSoup Tilt BT" pitchFamily="82" charset="0"/>
              </a:rPr>
              <a:t>blure</a:t>
            </a:r>
            <a:r>
              <a:rPr lang="en-GB" dirty="0" smtClean="0">
                <a:solidFill>
                  <a:srgbClr val="FF3399"/>
                </a:solidFill>
                <a:latin typeface="AlphabetSoup Tilt BT" pitchFamily="82" charset="0"/>
              </a:rPr>
              <a:t>.</a:t>
            </a:r>
            <a:endParaRPr lang="en-GB" dirty="0">
              <a:solidFill>
                <a:srgbClr val="FF3399"/>
              </a:solidFill>
              <a:latin typeface="AlphabetSoup Tilt BT" pitchFamily="82" charset="0"/>
            </a:endParaRPr>
          </a:p>
        </p:txBody>
      </p:sp>
      <p:pic>
        <p:nvPicPr>
          <p:cNvPr id="17410" name="Picture 2" descr="http://chandra.harvard.edu/photo/2007/jupiter/jupi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000240"/>
            <a:ext cx="3500430" cy="34761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latin typeface="AlphabetSoup Tilt BT" pitchFamily="82" charset="0"/>
              </a:rPr>
              <a:t>Neptune</a:t>
            </a:r>
            <a:endParaRPr lang="en-GB" dirty="0">
              <a:solidFill>
                <a:schemeClr val="bg1"/>
              </a:solidFill>
              <a:latin typeface="AlphabetSoup Tilt BT" pitchFamily="82" charset="0"/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5143504" y="1857364"/>
            <a:ext cx="3500462" cy="250033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lphabetSoup Tilt BT" pitchFamily="82" charset="0"/>
            </a:endParaRPr>
          </a:p>
        </p:txBody>
      </p:sp>
      <p:pic>
        <p:nvPicPr>
          <p:cNvPr id="20482" name="Picture 2" descr="http://planetologist.files.wordpress.com/2009/03/neptune_voy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571612"/>
            <a:ext cx="4357686" cy="4357686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5643570" y="2571744"/>
            <a:ext cx="27860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AlphabetSoup Tilt BT" pitchFamily="82" charset="0"/>
              </a:rPr>
              <a:t>Neptune est grand mais tres froid. Je trouve Neptune nul.</a:t>
            </a:r>
            <a:endParaRPr lang="en-GB" dirty="0">
              <a:solidFill>
                <a:schemeClr val="bg1"/>
              </a:solidFill>
              <a:latin typeface="AlphabetSoup Tilt BT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FFFF"/>
                </a:solidFill>
                <a:latin typeface="AlphabetSoup Tilt BT" pitchFamily="82" charset="0"/>
              </a:rPr>
              <a:t>Saturn </a:t>
            </a:r>
            <a:endParaRPr lang="en-GB" dirty="0">
              <a:solidFill>
                <a:srgbClr val="00FFFF"/>
              </a:solidFill>
              <a:latin typeface="AlphabetSoup Tilt BT" pitchFamily="82" charset="0"/>
            </a:endParaRPr>
          </a:p>
        </p:txBody>
      </p:sp>
      <p:pic>
        <p:nvPicPr>
          <p:cNvPr id="21506" name="Picture 2" descr="http://library.thinkquest.org/18652/hst_saturn_nicm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847979">
            <a:off x="334174" y="2345642"/>
            <a:ext cx="5357818" cy="2765569"/>
          </a:xfrm>
          <a:prstGeom prst="rect">
            <a:avLst/>
          </a:prstGeom>
          <a:noFill/>
        </p:spPr>
      </p:pic>
      <p:sp>
        <p:nvSpPr>
          <p:cNvPr id="5" name="Cloud Callout 4"/>
          <p:cNvSpPr/>
          <p:nvPr/>
        </p:nvSpPr>
        <p:spPr>
          <a:xfrm>
            <a:off x="5857852" y="1714488"/>
            <a:ext cx="3286148" cy="3571900"/>
          </a:xfrm>
          <a:prstGeom prst="cloudCallou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643702" y="2143116"/>
            <a:ext cx="22860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FFFF"/>
                </a:solidFill>
                <a:latin typeface="AlphabetSoup Tilt BT" pitchFamily="82" charset="0"/>
              </a:rPr>
              <a:t>Saturn est  tres grand et tres beau. </a:t>
            </a:r>
            <a:r>
              <a:rPr lang="en-GB" sz="2400" dirty="0" err="1" smtClean="0">
                <a:solidFill>
                  <a:srgbClr val="00FFFF"/>
                </a:solidFill>
                <a:latin typeface="AlphabetSoup Tilt BT" pitchFamily="82" charset="0"/>
              </a:rPr>
              <a:t>Saturne</a:t>
            </a:r>
            <a:r>
              <a:rPr lang="en-GB" sz="2400" dirty="0" smtClean="0">
                <a:solidFill>
                  <a:srgbClr val="00FFFF"/>
                </a:solidFill>
                <a:latin typeface="AlphabetSoup Tilt BT" pitchFamily="82" charset="0"/>
              </a:rPr>
              <a:t> est tres froid.</a:t>
            </a:r>
            <a:endParaRPr lang="en-GB" sz="2400" dirty="0">
              <a:solidFill>
                <a:srgbClr val="00FFFF"/>
              </a:solidFill>
              <a:latin typeface="AlphabetSoup Tilt BT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91</Words>
  <Application>Microsoft Office PowerPoint</Application>
  <PresentationFormat>On-screen Show (4:3)</PresentationFormat>
  <Paragraphs>15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les planetes</vt:lpstr>
      <vt:lpstr>Venus</vt:lpstr>
      <vt:lpstr>pluton</vt:lpstr>
      <vt:lpstr>Le soleil  </vt:lpstr>
      <vt:lpstr>Jupiter </vt:lpstr>
      <vt:lpstr>Neptune</vt:lpstr>
      <vt:lpstr>Saturn </vt:lpstr>
    </vt:vector>
  </TitlesOfParts>
  <Company>HTSS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planetes</dc:title>
  <dc:creator>HTSS User</dc:creator>
  <cp:lastModifiedBy>HTSS User</cp:lastModifiedBy>
  <cp:revision>10</cp:revision>
  <dcterms:created xsi:type="dcterms:W3CDTF">2010-02-23T11:55:07Z</dcterms:created>
  <dcterms:modified xsi:type="dcterms:W3CDTF">2010-03-02T12:19:46Z</dcterms:modified>
</cp:coreProperties>
</file>