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B739-8BB9-4F5B-9C41-70790DC162B9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C3AD-B53D-4CCC-ABFC-D7E77C09AF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B739-8BB9-4F5B-9C41-70790DC162B9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C3AD-B53D-4CCC-ABFC-D7E77C09AF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B739-8BB9-4F5B-9C41-70790DC162B9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C3AD-B53D-4CCC-ABFC-D7E77C09AF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B739-8BB9-4F5B-9C41-70790DC162B9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C3AD-B53D-4CCC-ABFC-D7E77C09AF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B739-8BB9-4F5B-9C41-70790DC162B9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C3AD-B53D-4CCC-ABFC-D7E77C09AF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B739-8BB9-4F5B-9C41-70790DC162B9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C3AD-B53D-4CCC-ABFC-D7E77C09AF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B739-8BB9-4F5B-9C41-70790DC162B9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C3AD-B53D-4CCC-ABFC-D7E77C09AF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B739-8BB9-4F5B-9C41-70790DC162B9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C3AD-B53D-4CCC-ABFC-D7E77C09AF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B739-8BB9-4F5B-9C41-70790DC162B9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C3AD-B53D-4CCC-ABFC-D7E77C09AF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B739-8BB9-4F5B-9C41-70790DC162B9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C3AD-B53D-4CCC-ABFC-D7E77C09AF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B739-8BB9-4F5B-9C41-70790DC162B9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C3AD-B53D-4CCC-ABFC-D7E77C09AFD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DB739-8BB9-4F5B-9C41-70790DC162B9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8C3AD-B53D-4CCC-ABFC-D7E77C09AFD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3399"/>
                </a:solidFill>
              </a:rPr>
              <a:t>Le Planete’s</a:t>
            </a:r>
            <a:endParaRPr lang="en-GB" dirty="0">
              <a:solidFill>
                <a:srgbClr val="FF339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3399"/>
                </a:solidFill>
              </a:rPr>
              <a:t>By Jess Buchanan.</a:t>
            </a:r>
            <a:endParaRPr lang="en-GB" dirty="0">
              <a:solidFill>
                <a:srgbClr val="FF3399"/>
              </a:solidFill>
            </a:endParaRPr>
          </a:p>
        </p:txBody>
      </p:sp>
      <p:pic>
        <p:nvPicPr>
          <p:cNvPr id="11266" name="Picture 2" descr="http://scrapetv.com/News/News%20Pages/Science/images-2/solar-syst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058844">
            <a:off x="194221" y="191020"/>
            <a:ext cx="2648916" cy="26867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214942" y="1928802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3399"/>
                </a:solidFill>
              </a:rPr>
              <a:t>Venus est assez petite et  tres chaude. Venus est super.</a:t>
            </a:r>
            <a:endParaRPr lang="en-GB" dirty="0">
              <a:solidFill>
                <a:srgbClr val="FF3399"/>
              </a:solidFill>
            </a:endParaRPr>
          </a:p>
        </p:txBody>
      </p:sp>
      <p:pic>
        <p:nvPicPr>
          <p:cNvPr id="14340" name="Picture 4" descr="http://inspirationoflyric.files.wordpress.com/2009/03/ven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785926"/>
            <a:ext cx="4286250" cy="42862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428860" y="428604"/>
            <a:ext cx="4643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FF3399"/>
                </a:solidFill>
              </a:rPr>
              <a:t>Venus.</a:t>
            </a:r>
            <a:endParaRPr lang="en-GB" sz="4800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3399"/>
                </a:solidFill>
              </a:rPr>
              <a:t>Pluto.</a:t>
            </a:r>
            <a:endParaRPr lang="en-GB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5362" name="Picture 2" descr="http://learnjavafx.typepad.com/weblog/images/2008/02/07/plu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00174"/>
            <a:ext cx="4762500" cy="4762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572132" y="2071678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3399"/>
                </a:solidFill>
              </a:rPr>
              <a:t>La pluton est mimiscule. Pluton est super.</a:t>
            </a:r>
            <a:endParaRPr lang="en-GB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FF3399"/>
                </a:solidFill>
              </a:rPr>
              <a:t>Jupiter.</a:t>
            </a:r>
            <a:endParaRPr lang="en-GB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6386" name="Picture 2" descr="http://starbozz.files.wordpress.com/2009/02/jupi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00174"/>
            <a:ext cx="4000528" cy="450059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43438" y="2000240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Jupiter est grande mais tres  froid. Je trouve jupiter nul.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46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Le Planete’s</vt:lpstr>
      <vt:lpstr> </vt:lpstr>
      <vt:lpstr>Pluto.</vt:lpstr>
      <vt:lpstr>Jupiter.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Planete’s</dc:title>
  <dc:creator>HTSS User</dc:creator>
  <cp:lastModifiedBy>HTSS User</cp:lastModifiedBy>
  <cp:revision>4</cp:revision>
  <dcterms:created xsi:type="dcterms:W3CDTF">2010-03-26T11:42:44Z</dcterms:created>
  <dcterms:modified xsi:type="dcterms:W3CDTF">2010-03-26T12:14:16Z</dcterms:modified>
</cp:coreProperties>
</file>