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F01E354A-509C-4891-BEB8-8E3F163C8F6D}" type="datetimeFigureOut">
              <a:rPr lang="en-US" smtClean="0"/>
              <a:t>3/4/2010</a:t>
            </a:fld>
            <a:endParaRPr lang="en-GB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GB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22A0A66-A245-4AD7-9C5A-C5DC0B22CD84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E354A-509C-4891-BEB8-8E3F163C8F6D}" type="datetimeFigureOut">
              <a:rPr lang="en-US" smtClean="0"/>
              <a:t>3/4/2010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0A66-A245-4AD7-9C5A-C5DC0B22CD84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E354A-509C-4891-BEB8-8E3F163C8F6D}" type="datetimeFigureOut">
              <a:rPr lang="en-US" smtClean="0"/>
              <a:t>3/4/2010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0A66-A245-4AD7-9C5A-C5DC0B22CD84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F01E354A-509C-4891-BEB8-8E3F163C8F6D}" type="datetimeFigureOut">
              <a:rPr lang="en-US" smtClean="0"/>
              <a:t>3/4/2010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0A66-A245-4AD7-9C5A-C5DC0B22CD84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F01E354A-509C-4891-BEB8-8E3F163C8F6D}" type="datetimeFigureOut">
              <a:rPr lang="en-US" smtClean="0"/>
              <a:t>3/4/2010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22A0A66-A245-4AD7-9C5A-C5DC0B22CD84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01E354A-509C-4891-BEB8-8E3F163C8F6D}" type="datetimeFigureOut">
              <a:rPr lang="en-US" smtClean="0"/>
              <a:t>3/4/2010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22A0A66-A245-4AD7-9C5A-C5DC0B22CD84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F01E354A-509C-4891-BEB8-8E3F163C8F6D}" type="datetimeFigureOut">
              <a:rPr lang="en-US" smtClean="0"/>
              <a:t>3/4/2010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22A0A66-A245-4AD7-9C5A-C5DC0B22CD84}" type="slidenum">
              <a:rPr lang="en-GB" smtClean="0"/>
              <a:t>‹#›</a:t>
            </a:fld>
            <a:endParaRPr lang="en-GB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E354A-509C-4891-BEB8-8E3F163C8F6D}" type="datetimeFigureOut">
              <a:rPr lang="en-US" smtClean="0"/>
              <a:t>3/4/2010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0A66-A245-4AD7-9C5A-C5DC0B22CD84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01E354A-509C-4891-BEB8-8E3F163C8F6D}" type="datetimeFigureOut">
              <a:rPr lang="en-US" smtClean="0"/>
              <a:t>3/4/2010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22A0A66-A245-4AD7-9C5A-C5DC0B22CD84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F01E354A-509C-4891-BEB8-8E3F163C8F6D}" type="datetimeFigureOut">
              <a:rPr lang="en-US" smtClean="0"/>
              <a:t>3/4/2010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22A0A66-A245-4AD7-9C5A-C5DC0B22CD84}" type="slidenum">
              <a:rPr lang="en-GB" smtClean="0"/>
              <a:t>‹#›</a:t>
            </a:fld>
            <a:endParaRPr lang="en-GB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F01E354A-509C-4891-BEB8-8E3F163C8F6D}" type="datetimeFigureOut">
              <a:rPr lang="en-US" smtClean="0"/>
              <a:t>3/4/2010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22A0A66-A245-4AD7-9C5A-C5DC0B22CD84}" type="slidenum">
              <a:rPr lang="en-GB" smtClean="0"/>
              <a:t>‹#›</a:t>
            </a:fld>
            <a:endParaRPr lang="en-GB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F01E354A-509C-4891-BEB8-8E3F163C8F6D}" type="datetimeFigureOut">
              <a:rPr lang="en-US" smtClean="0"/>
              <a:t>3/4/2010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22A0A66-A245-4AD7-9C5A-C5DC0B22CD84}" type="slidenum">
              <a:rPr lang="en-GB" smtClean="0"/>
              <a:t>‹#›</a:t>
            </a:fld>
            <a:endParaRPr lang="en-GB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Les </a:t>
            </a:r>
            <a:r>
              <a:rPr lang="es-ES_tradnl" dirty="0" smtClean="0"/>
              <a:t>Planetas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By Toni Williams </a:t>
            </a:r>
            <a:endParaRPr lang="en-GB" dirty="0"/>
          </a:p>
        </p:txBody>
      </p:sp>
      <p:pic>
        <p:nvPicPr>
          <p:cNvPr id="6" name="Picture 5" descr="SolarSystem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347547">
            <a:off x="623291" y="4188212"/>
            <a:ext cx="2166993" cy="2197514"/>
          </a:xfrm>
          <a:prstGeom prst="rect">
            <a:avLst/>
          </a:prstGeom>
        </p:spPr>
      </p:pic>
      <p:pic>
        <p:nvPicPr>
          <p:cNvPr id="8" name="Picture 7" descr="1095solar_syste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975312">
            <a:off x="3643306" y="4357694"/>
            <a:ext cx="3293848" cy="2357454"/>
          </a:xfrm>
          <a:prstGeom prst="rect">
            <a:avLst/>
          </a:prstGeom>
        </p:spPr>
      </p:pic>
      <p:pic>
        <p:nvPicPr>
          <p:cNvPr id="9" name="Picture 8" descr="2400-1000nasa-solar-system-poster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704333">
            <a:off x="3642982" y="1739884"/>
            <a:ext cx="1624659" cy="2428892"/>
          </a:xfrm>
          <a:prstGeom prst="rect">
            <a:avLst/>
          </a:prstGeom>
        </p:spPr>
      </p:pic>
      <p:pic>
        <p:nvPicPr>
          <p:cNvPr id="10" name="Picture 9" descr="NSA%20Solar%20system%20montag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479523">
            <a:off x="0" y="1214422"/>
            <a:ext cx="3238523" cy="242889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El Sol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_tradnl" dirty="0" smtClean="0"/>
              <a:t>El sol es muy grande y amarillo. Pienso que es emociónate y divertido porque es muy caloroso. </a:t>
            </a:r>
            <a:endParaRPr lang="es-ES_tradnl" dirty="0"/>
          </a:p>
        </p:txBody>
      </p:sp>
      <p:pic>
        <p:nvPicPr>
          <p:cNvPr id="6" name="Picture 5" descr="sun_bi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3643314"/>
            <a:ext cx="3286148" cy="2981875"/>
          </a:xfrm>
          <a:prstGeom prst="rect">
            <a:avLst/>
          </a:prstGeom>
        </p:spPr>
      </p:pic>
      <p:pic>
        <p:nvPicPr>
          <p:cNvPr id="7" name="Picture 6" descr="the_sun-7317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3500438"/>
            <a:ext cx="4048125" cy="3038475"/>
          </a:xfrm>
          <a:prstGeom prst="rect">
            <a:avLst/>
          </a:prstGeom>
        </p:spPr>
      </p:pic>
      <p:pic>
        <p:nvPicPr>
          <p:cNvPr id="9" name="Picture 8" descr="sun_clipa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00892" y="142852"/>
            <a:ext cx="1643074" cy="155455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 Luna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_tradnl" dirty="0" smtClean="0"/>
              <a:t>La es muy frio y amarilla. Creo que muy interesante porque es grande y gris.</a:t>
            </a:r>
            <a:endParaRPr lang="es-ES_tradnl" dirty="0"/>
          </a:p>
        </p:txBody>
      </p:sp>
      <p:pic>
        <p:nvPicPr>
          <p:cNvPr id="4" name="Picture 3" descr="mo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3143248"/>
            <a:ext cx="3060705" cy="3491440"/>
          </a:xfrm>
          <a:prstGeom prst="rect">
            <a:avLst/>
          </a:prstGeom>
        </p:spPr>
      </p:pic>
      <p:pic>
        <p:nvPicPr>
          <p:cNvPr id="5" name="Picture 4" descr="the-moon-and-europ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4000504"/>
            <a:ext cx="2286016" cy="2286016"/>
          </a:xfrm>
          <a:prstGeom prst="rect">
            <a:avLst/>
          </a:prstGeom>
        </p:spPr>
      </p:pic>
      <p:pic>
        <p:nvPicPr>
          <p:cNvPr id="6" name="Picture 5" descr="13772-Yellow-And-White-Stars-Around-The-Moon-Clipart-Illustrati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86644" y="357166"/>
            <a:ext cx="1163628" cy="131897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 Tierra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_tradnl" dirty="0" smtClean="0"/>
              <a:t>La tierra es bastante pequeño y azul y verte. Creo que es bastante frio pero muy extraído. </a:t>
            </a:r>
          </a:p>
          <a:p>
            <a:pPr>
              <a:buNone/>
            </a:pPr>
            <a:endParaRPr lang="es-ES_tradnl" dirty="0"/>
          </a:p>
        </p:txBody>
      </p:sp>
      <p:pic>
        <p:nvPicPr>
          <p:cNvPr id="4" name="Picture 3" descr="pete-turner-the-ear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00892" y="3929066"/>
            <a:ext cx="1819277" cy="2429302"/>
          </a:xfrm>
          <a:prstGeom prst="rect">
            <a:avLst/>
          </a:prstGeom>
        </p:spPr>
      </p:pic>
      <p:pic>
        <p:nvPicPr>
          <p:cNvPr id="5" name="Picture 4" descr="suns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3857628"/>
            <a:ext cx="3486150" cy="2619375"/>
          </a:xfrm>
          <a:prstGeom prst="rect">
            <a:avLst/>
          </a:prstGeom>
        </p:spPr>
      </p:pic>
      <p:pic>
        <p:nvPicPr>
          <p:cNvPr id="6" name="Picture 5" descr="earth_sma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86182" y="3714752"/>
            <a:ext cx="2714644" cy="271464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Marte 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_tradnl" dirty="0" smtClean="0"/>
              <a:t>Marte es muy caloroso también rojo. Pienso que s muy fantástico  porque es bastante pequeño </a:t>
            </a:r>
            <a:endParaRPr lang="es-ES_tradnl" dirty="0"/>
          </a:p>
        </p:txBody>
      </p:sp>
      <p:pic>
        <p:nvPicPr>
          <p:cNvPr id="4" name="Picture 3" descr="ma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3786190"/>
            <a:ext cx="2772593" cy="2384532"/>
          </a:xfrm>
          <a:prstGeom prst="rect">
            <a:avLst/>
          </a:prstGeom>
        </p:spPr>
      </p:pic>
      <p:pic>
        <p:nvPicPr>
          <p:cNvPr id="5" name="Picture 4" descr="MAR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3500438"/>
            <a:ext cx="2896277" cy="2924126"/>
          </a:xfrm>
          <a:prstGeom prst="rect">
            <a:avLst/>
          </a:prstGeom>
        </p:spPr>
      </p:pic>
      <p:pic>
        <p:nvPicPr>
          <p:cNvPr id="6" name="Picture 5" descr="mars_trecs_m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4744" y="142852"/>
            <a:ext cx="3959884" cy="1733549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37</TotalTime>
  <Words>83</Words>
  <Application>Microsoft Office PowerPoint</Application>
  <PresentationFormat>On-screen Show (4:3)</PresentationFormat>
  <Paragraphs>10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Verve</vt:lpstr>
      <vt:lpstr>Les Planetas </vt:lpstr>
      <vt:lpstr>El Sol </vt:lpstr>
      <vt:lpstr>La Luna </vt:lpstr>
      <vt:lpstr>La Tierra</vt:lpstr>
      <vt:lpstr>Marte </vt:lpstr>
    </vt:vector>
  </TitlesOfParts>
  <Company>HTSS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Planetas </dc:title>
  <dc:creator>HTSS User</dc:creator>
  <cp:lastModifiedBy>HTSS User</cp:lastModifiedBy>
  <cp:revision>4</cp:revision>
  <dcterms:created xsi:type="dcterms:W3CDTF">2010-03-04T11:58:40Z</dcterms:created>
  <dcterms:modified xsi:type="dcterms:W3CDTF">2010-03-04T12:36:27Z</dcterms:modified>
</cp:coreProperties>
</file>