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56" autoAdjust="0"/>
  </p:normalViewPr>
  <p:slideViewPr>
    <p:cSldViewPr>
      <p:cViewPr varScale="1">
        <p:scale>
          <a:sx n="57" d="100"/>
          <a:sy n="57" d="100"/>
        </p:scale>
        <p:origin x="-7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18EB3605-8AE5-4F0F-AEE2-3E307A05E110}" type="datetimeFigureOut">
              <a:rPr lang="en-US"/>
              <a:pPr>
                <a:defRPr/>
              </a:pPr>
              <a:t>5/30/2010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380A7AD2-E2BE-48D6-89DB-CE311F19F58C}"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75C4B4-20D8-4896-B7A8-9D275E63934B}" type="slidenum">
              <a:rPr lang="en-GB">
                <a:cs typeface="Arial" charset="0"/>
              </a:rPr>
              <a:pPr fontAlgn="base">
                <a:spcBef>
                  <a:spcPct val="0"/>
                </a:spcBef>
                <a:spcAft>
                  <a:spcPct val="0"/>
                </a:spcAft>
              </a:pPr>
              <a:t>1</a:t>
            </a:fld>
            <a:endParaRPr lang="en-GB">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Tennis </a:t>
            </a:r>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56D1C5-A851-4050-941F-8D58231E68D0}" type="slidenum">
              <a:rPr lang="en-GB">
                <a:cs typeface="Arial" charset="0"/>
              </a:rPr>
              <a:pPr fontAlgn="base">
                <a:spcBef>
                  <a:spcPct val="0"/>
                </a:spcBef>
                <a:spcAft>
                  <a:spcPct val="0"/>
                </a:spcAft>
              </a:pPr>
              <a:t>2</a:t>
            </a:fld>
            <a:endParaRPr lang="en-GB">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52DEA83-350B-4D27-A396-1095D0D53745}" type="datetimeFigureOut">
              <a:rPr lang="en-US"/>
              <a:pPr>
                <a:defRPr/>
              </a:pPr>
              <a:t>5/30/2010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1649980-E66A-4E1A-8486-0ADA46B17291}"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2AE837D-5645-4668-B9E0-CC29FF649D81}" type="datetimeFigureOut">
              <a:rPr lang="en-US"/>
              <a:pPr>
                <a:defRPr/>
              </a:pPr>
              <a:t>5/30/2010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84F2C77-2AA0-4AEE-89CC-FCBF01F66C32}"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C9838DF-1931-4598-BD38-946D80CC78D6}" type="datetimeFigureOut">
              <a:rPr lang="en-US"/>
              <a:pPr>
                <a:defRPr/>
              </a:pPr>
              <a:t>5/30/2010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B972D78-F38B-4D13-8BD2-CD800090286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A55D92B-2D8D-4AAB-80B7-5A913E3FCBE3}" type="datetimeFigureOut">
              <a:rPr lang="en-US"/>
              <a:pPr>
                <a:defRPr/>
              </a:pPr>
              <a:t>5/30/2010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90FD751-E5E1-4D38-9ABF-E40319F5D46E}"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77F3480-A7BF-4628-8BFF-675E82C12071}" type="datetimeFigureOut">
              <a:rPr lang="en-US"/>
              <a:pPr>
                <a:defRPr/>
              </a:pPr>
              <a:t>5/30/2010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29FBD11-47DA-4B94-A57F-11F70E78B3AE}"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547C975F-7AC6-4503-917D-DBF9969FF273}" type="datetimeFigureOut">
              <a:rPr lang="en-US"/>
              <a:pPr>
                <a:defRPr/>
              </a:pPr>
              <a:t>5/30/2010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C9E55DF-43C5-49FE-8C15-8C70824BD852}"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98B9FF10-B289-4510-A888-E21A3090D9DA}" type="datetimeFigureOut">
              <a:rPr lang="en-US"/>
              <a:pPr>
                <a:defRPr/>
              </a:pPr>
              <a:t>5/30/2010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4F9EAA4C-EF3A-4BD7-BCB4-D2C6FF452658}"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961452A-481C-41E2-864C-9A64098E4130}" type="datetimeFigureOut">
              <a:rPr lang="en-US"/>
              <a:pPr>
                <a:defRPr/>
              </a:pPr>
              <a:t>5/30/2010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DF3BB604-C704-4B4B-AACF-DAE0308BD8C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89B541E-7B0D-4580-8DC5-E11979343470}" type="datetimeFigureOut">
              <a:rPr lang="en-US"/>
              <a:pPr>
                <a:defRPr/>
              </a:pPr>
              <a:t>5/30/2010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1101941-98F8-4B21-B8D2-88120FBF73E3}"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8974835-704F-44A3-AA5A-761C4D3FA3FB}" type="datetimeFigureOut">
              <a:rPr lang="en-US"/>
              <a:pPr>
                <a:defRPr/>
              </a:pPr>
              <a:t>5/30/2010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5432129-BA0E-4E76-B862-6FF295C477BB}"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DE46C94-85E5-4BF2-889F-5DD2B49A30E3}" type="datetimeFigureOut">
              <a:rPr lang="en-US"/>
              <a:pPr>
                <a:defRPr/>
              </a:pPr>
              <a:t>5/30/2010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F70E54E-9AF0-4D7F-8E22-1AC5F5722CD6}"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A015B181-DC5F-4FF7-AF64-2EAB8FAF2990}" type="datetimeFigureOut">
              <a:rPr lang="en-US"/>
              <a:pPr>
                <a:defRPr/>
              </a:pPr>
              <a:t>5/30/2010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AC297E0-23DC-42C8-AA30-0CF806DB7F3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p:txBody>
          <a:bodyPr/>
          <a:lstStyle/>
          <a:p>
            <a:r>
              <a:rPr lang="en-GB" smtClean="0"/>
              <a:t>Les loisirs</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GB" dirty="0" smtClean="0"/>
              <a:t>By Jessica Allen</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3" descr="C:\Documents and Settings\y07.allenj\Local Settings\Temporary Internet Files\Content.IE5\P4EFEJ72\MP900448562[1].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1571625" y="928688"/>
            <a:ext cx="7786688" cy="4714875"/>
          </a:xfrm>
        </p:spPr>
        <p:txBody>
          <a:bodyPr rtlCol="0">
            <a:normAutofit/>
          </a:bodyPr>
          <a:lstStyle/>
          <a:p>
            <a:pPr algn="just" fontAlgn="auto">
              <a:spcAft>
                <a:spcPts val="0"/>
              </a:spcAft>
              <a:buFont typeface="Arial" pitchFamily="34" charset="0"/>
              <a:buNone/>
              <a:defRPr/>
            </a:pPr>
            <a:r>
              <a:rPr lang="en-GB" sz="2400" dirty="0" smtClean="0">
                <a:solidFill>
                  <a:schemeClr val="bg1">
                    <a:lumMod val="95000"/>
                  </a:schemeClr>
                </a:solidFill>
              </a:rPr>
              <a:t>J </a:t>
            </a:r>
            <a:r>
              <a:rPr lang="en-GB" sz="2400" dirty="0" err="1" smtClean="0">
                <a:solidFill>
                  <a:schemeClr val="bg1">
                    <a:lumMod val="95000"/>
                  </a:schemeClr>
                </a:solidFill>
              </a:rPr>
              <a:t>habite</a:t>
            </a:r>
            <a:r>
              <a:rPr lang="en-GB" sz="2400" dirty="0" smtClean="0">
                <a:solidFill>
                  <a:schemeClr val="bg1">
                    <a:lumMod val="95000"/>
                  </a:schemeClr>
                </a:solidFill>
              </a:rPr>
              <a:t> </a:t>
            </a:r>
            <a:r>
              <a:rPr lang="en-GB" sz="2400" dirty="0" err="1" smtClean="0">
                <a:solidFill>
                  <a:schemeClr val="bg1">
                    <a:lumMod val="95000"/>
                  </a:schemeClr>
                </a:solidFill>
              </a:rPr>
              <a:t>dans</a:t>
            </a:r>
            <a:r>
              <a:rPr lang="en-GB" sz="2400" dirty="0" smtClean="0">
                <a:solidFill>
                  <a:schemeClr val="bg1">
                    <a:lumMod val="95000"/>
                  </a:schemeClr>
                </a:solidFill>
              </a:rPr>
              <a:t> </a:t>
            </a:r>
            <a:r>
              <a:rPr lang="en-GB" sz="2400" dirty="0" err="1" smtClean="0">
                <a:solidFill>
                  <a:schemeClr val="bg1">
                    <a:lumMod val="95000"/>
                  </a:schemeClr>
                </a:solidFill>
              </a:rPr>
              <a:t>une</a:t>
            </a:r>
            <a:r>
              <a:rPr lang="en-GB" sz="2400" dirty="0" smtClean="0">
                <a:solidFill>
                  <a:schemeClr val="bg1">
                    <a:lumMod val="95000"/>
                  </a:schemeClr>
                </a:solidFill>
              </a:rPr>
              <a:t> petite maison á la </a:t>
            </a:r>
            <a:r>
              <a:rPr lang="en-GB" sz="2400" dirty="0" err="1" smtClean="0">
                <a:solidFill>
                  <a:schemeClr val="bg1">
                    <a:lumMod val="95000"/>
                  </a:schemeClr>
                </a:solidFill>
              </a:rPr>
              <a:t>campagne</a:t>
            </a:r>
            <a:r>
              <a:rPr lang="en-GB" sz="2400" dirty="0" smtClean="0">
                <a:solidFill>
                  <a:schemeClr val="bg1">
                    <a:lumMod val="95000"/>
                  </a:schemeClr>
                </a:solidFill>
              </a:rPr>
              <a:t>.</a:t>
            </a:r>
          </a:p>
          <a:p>
            <a:pPr algn="just" fontAlgn="auto">
              <a:spcAft>
                <a:spcPts val="0"/>
              </a:spcAft>
              <a:buFont typeface="Arial" pitchFamily="34" charset="0"/>
              <a:buNone/>
              <a:defRPr/>
            </a:pPr>
            <a:r>
              <a:rPr lang="en-GB" sz="2400" dirty="0" err="1" smtClean="0">
                <a:solidFill>
                  <a:schemeClr val="bg1">
                    <a:lumMod val="95000"/>
                  </a:schemeClr>
                </a:solidFill>
              </a:rPr>
              <a:t>J’aime</a:t>
            </a:r>
            <a:r>
              <a:rPr lang="en-GB" sz="2400" dirty="0" smtClean="0">
                <a:solidFill>
                  <a:schemeClr val="bg1">
                    <a:lumMod val="95000"/>
                  </a:schemeClr>
                </a:solidFill>
              </a:rPr>
              <a:t>  </a:t>
            </a:r>
            <a:r>
              <a:rPr lang="en-GB" sz="2400" dirty="0" err="1" smtClean="0">
                <a:solidFill>
                  <a:schemeClr val="bg1">
                    <a:lumMod val="95000"/>
                  </a:schemeClr>
                </a:solidFill>
              </a:rPr>
              <a:t>jouer</a:t>
            </a:r>
            <a:r>
              <a:rPr lang="en-GB" sz="2400" dirty="0" smtClean="0">
                <a:solidFill>
                  <a:schemeClr val="bg1">
                    <a:lumMod val="95000"/>
                  </a:schemeClr>
                </a:solidFill>
              </a:rPr>
              <a:t> au football, et au tennis </a:t>
            </a:r>
            <a:r>
              <a:rPr lang="en-GB" sz="2400" dirty="0" err="1" smtClean="0">
                <a:solidFill>
                  <a:schemeClr val="bg1">
                    <a:lumMod val="95000"/>
                  </a:schemeClr>
                </a:solidFill>
              </a:rPr>
              <a:t>parce</a:t>
            </a:r>
            <a:r>
              <a:rPr lang="en-GB" sz="2400" dirty="0" smtClean="0">
                <a:solidFill>
                  <a:schemeClr val="bg1">
                    <a:lumMod val="95000"/>
                  </a:schemeClr>
                </a:solidFill>
              </a:rPr>
              <a:t> </a:t>
            </a:r>
            <a:r>
              <a:rPr lang="en-GB" sz="2400" dirty="0" err="1" smtClean="0">
                <a:solidFill>
                  <a:schemeClr val="bg1">
                    <a:lumMod val="95000"/>
                  </a:schemeClr>
                </a:solidFill>
              </a:rPr>
              <a:t>que</a:t>
            </a:r>
            <a:endParaRPr lang="en-GB" sz="2400" dirty="0" smtClean="0">
              <a:solidFill>
                <a:schemeClr val="bg1">
                  <a:lumMod val="95000"/>
                </a:schemeClr>
              </a:solidFill>
            </a:endParaRPr>
          </a:p>
          <a:p>
            <a:pPr algn="just" fontAlgn="auto">
              <a:spcAft>
                <a:spcPts val="0"/>
              </a:spcAft>
              <a:buFont typeface="Arial" pitchFamily="34" charset="0"/>
              <a:buNone/>
              <a:defRPr/>
            </a:pPr>
            <a:r>
              <a:rPr lang="en-GB" sz="2400" dirty="0" err="1" smtClean="0">
                <a:solidFill>
                  <a:schemeClr val="bg1">
                    <a:lumMod val="95000"/>
                  </a:schemeClr>
                </a:solidFill>
              </a:rPr>
              <a:t>cest</a:t>
            </a:r>
            <a:r>
              <a:rPr lang="en-GB" sz="2400" dirty="0" smtClean="0">
                <a:solidFill>
                  <a:schemeClr val="bg1">
                    <a:lumMod val="95000"/>
                  </a:schemeClr>
                </a:solidFill>
              </a:rPr>
              <a:t> super. Je </a:t>
            </a:r>
            <a:r>
              <a:rPr lang="en-GB" sz="2400" dirty="0" err="1" smtClean="0">
                <a:solidFill>
                  <a:schemeClr val="bg1">
                    <a:lumMod val="95000"/>
                  </a:schemeClr>
                </a:solidFill>
              </a:rPr>
              <a:t>vais</a:t>
            </a:r>
            <a:r>
              <a:rPr lang="en-GB" sz="2400" dirty="0" smtClean="0">
                <a:solidFill>
                  <a:schemeClr val="bg1">
                    <a:lumMod val="95000"/>
                  </a:schemeClr>
                </a:solidFill>
              </a:rPr>
              <a:t> </a:t>
            </a:r>
            <a:r>
              <a:rPr lang="en-GB" sz="2400" dirty="0" err="1" smtClean="0">
                <a:solidFill>
                  <a:schemeClr val="bg1">
                    <a:lumMod val="95000"/>
                  </a:schemeClr>
                </a:solidFill>
              </a:rPr>
              <a:t>soutenir</a:t>
            </a:r>
            <a:r>
              <a:rPr lang="en-GB" sz="2400" dirty="0" smtClean="0">
                <a:solidFill>
                  <a:schemeClr val="bg1">
                    <a:lumMod val="95000"/>
                  </a:schemeClr>
                </a:solidFill>
              </a:rPr>
              <a:t> la </a:t>
            </a:r>
            <a:r>
              <a:rPr lang="en-GB" sz="2400" dirty="0" err="1" smtClean="0">
                <a:solidFill>
                  <a:schemeClr val="bg1">
                    <a:lumMod val="95000"/>
                  </a:schemeClr>
                </a:solidFill>
              </a:rPr>
              <a:t>france</a:t>
            </a:r>
            <a:r>
              <a:rPr lang="en-GB" sz="2400" dirty="0" smtClean="0">
                <a:solidFill>
                  <a:schemeClr val="bg1">
                    <a:lumMod val="95000"/>
                  </a:schemeClr>
                </a:solidFill>
              </a:rPr>
              <a:t>!</a:t>
            </a:r>
          </a:p>
        </p:txBody>
      </p:sp>
      <p:pic>
        <p:nvPicPr>
          <p:cNvPr id="16387" name="Picture 2" descr="C:\Documents and Settings\y07.allenj\Local Settings\Temporary Internet Files\Content.IE5\15SQEW5M\MC900059231[1].wmf"/>
          <p:cNvPicPr>
            <a:picLocks noChangeAspect="1" noChangeArrowheads="1"/>
          </p:cNvPicPr>
          <p:nvPr/>
        </p:nvPicPr>
        <p:blipFill>
          <a:blip r:embed="rId4"/>
          <a:srcRect/>
          <a:stretch>
            <a:fillRect/>
          </a:stretch>
        </p:blipFill>
        <p:spPr bwMode="auto">
          <a:xfrm>
            <a:off x="6819900" y="2928938"/>
            <a:ext cx="2324100" cy="348456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3" descr="C:\Documents and Settings\y07.allenj\Local Settings\Temporary Internet Files\Content.IE5\MVFRYF89\MC910217024[1].pn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8434" name="Content Placeholder 2"/>
          <p:cNvSpPr>
            <a:spLocks noGrp="1"/>
          </p:cNvSpPr>
          <p:nvPr>
            <p:ph idx="1"/>
          </p:nvPr>
        </p:nvSpPr>
        <p:spPr>
          <a:xfrm>
            <a:off x="457200" y="1600200"/>
            <a:ext cx="8472488" cy="4525963"/>
          </a:xfrm>
        </p:spPr>
        <p:txBody>
          <a:bodyPr/>
          <a:lstStyle/>
          <a:p>
            <a:pPr>
              <a:buFont typeface="Arial" charset="0"/>
              <a:buNone/>
            </a:pPr>
            <a:r>
              <a:rPr lang="en-GB" smtClean="0"/>
              <a:t>J’habite au pettie ville.J habite a un appartement</a:t>
            </a:r>
          </a:p>
          <a:p>
            <a:pPr>
              <a:buFont typeface="Arial" charset="0"/>
              <a:buNone/>
            </a:pPr>
            <a:r>
              <a:rPr lang="en-GB" smtClean="0"/>
              <a:t>C’est chouette parce que il y a beaucoup a faire.Je fais beaucoup de sport, le basket.</a:t>
            </a:r>
          </a:p>
        </p:txBody>
      </p:sp>
      <p:pic>
        <p:nvPicPr>
          <p:cNvPr id="18435" name="Picture 4" descr="C:\Documents and Settings\y07.allenj\Local Settings\Temporary Internet Files\Content.IE5\P4EFEJ72\MC900434225[1].wmf"/>
          <p:cNvPicPr>
            <a:picLocks noChangeAspect="1" noChangeArrowheads="1"/>
          </p:cNvPicPr>
          <p:nvPr/>
        </p:nvPicPr>
        <p:blipFill>
          <a:blip r:embed="rId3"/>
          <a:srcRect/>
          <a:stretch>
            <a:fillRect/>
          </a:stretch>
        </p:blipFill>
        <p:spPr bwMode="auto">
          <a:xfrm>
            <a:off x="4770438" y="3857625"/>
            <a:ext cx="3929062" cy="26892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y07.allenj\Local Settings\Temporary Internet Files\Content.IE5\15SQEW5M\MC900433226[1].jpg"/>
          <p:cNvPicPr>
            <a:picLocks noChangeAspect="1" noChangeArrowheads="1"/>
          </p:cNvPicPr>
          <p:nvPr/>
        </p:nvPicPr>
        <p:blipFill>
          <a:blip r:embed="rId2" cstate="print">
            <a:lum bright="40000" contrast="-20000"/>
          </a:blip>
          <a:srcRect/>
          <a:stretch>
            <a:fillRect/>
          </a:stretch>
        </p:blipFill>
        <p:spPr bwMode="auto">
          <a:xfrm>
            <a:off x="357158" y="228600"/>
            <a:ext cx="8429684" cy="6400800"/>
          </a:xfrm>
          <a:prstGeom prst="rect">
            <a:avLst/>
          </a:prstGeom>
          <a:noFill/>
          <a:effectLst>
            <a:softEdge rad="12700"/>
          </a:effectLst>
        </p:spPr>
      </p:pic>
      <p:sp>
        <p:nvSpPr>
          <p:cNvPr id="19458" name="Content Placeholder 2"/>
          <p:cNvSpPr>
            <a:spLocks noGrp="1"/>
          </p:cNvSpPr>
          <p:nvPr>
            <p:ph idx="1"/>
          </p:nvPr>
        </p:nvSpPr>
        <p:spPr/>
        <p:txBody>
          <a:bodyPr/>
          <a:lstStyle/>
          <a:p>
            <a:pPr>
              <a:buFont typeface="Arial" charset="0"/>
              <a:buNone/>
            </a:pPr>
            <a:r>
              <a:rPr lang="en-GB" smtClean="0"/>
              <a:t>         J’ai un ordinatuer a la masion et je joue becoup sur l’ ordinateur. Je order auc echese et danser. Je vais soutenir l’ angleterre dans la coupe du monde parce que l’anglais est ma matiere perferee au college.</a:t>
            </a:r>
          </a:p>
        </p:txBody>
      </p:sp>
      <p:pic>
        <p:nvPicPr>
          <p:cNvPr id="19459" name="Picture 4" descr="C:\Documents and Settings\y07.allenj\Local Settings\Temporary Internet Files\Content.IE5\YO60KXZ5\MC900437872[1].wmf"/>
          <p:cNvPicPr>
            <a:picLocks noChangeAspect="1" noChangeArrowheads="1"/>
          </p:cNvPicPr>
          <p:nvPr/>
        </p:nvPicPr>
        <p:blipFill>
          <a:blip r:embed="rId3"/>
          <a:srcRect/>
          <a:stretch>
            <a:fillRect/>
          </a:stretch>
        </p:blipFill>
        <p:spPr bwMode="auto">
          <a:xfrm>
            <a:off x="6643688" y="4500563"/>
            <a:ext cx="1828800" cy="18288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95</Words>
  <Application>Microsoft Office PowerPoint</Application>
  <PresentationFormat>On-screen Show (4:3)</PresentationFormat>
  <Paragraphs>11</Paragraphs>
  <Slides>4</Slides>
  <Notes>2</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4</vt:i4>
      </vt:variant>
    </vt:vector>
  </HeadingPairs>
  <TitlesOfParts>
    <vt:vector size="7" baseType="lpstr">
      <vt:lpstr>Calibri</vt:lpstr>
      <vt:lpstr>Arial</vt:lpstr>
      <vt:lpstr>Office Theme</vt:lpstr>
      <vt:lpstr>Les loisirs</vt:lpstr>
      <vt:lpstr>Slide 2</vt:lpstr>
      <vt:lpstr>Slide 3</vt:lpstr>
      <vt:lpstr>Slide 4</vt:lpstr>
    </vt:vector>
  </TitlesOfParts>
  <Company>HTSS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loisirs</dc:title>
  <dc:creator>HTSS User</dc:creator>
  <cp:lastModifiedBy>Michael</cp:lastModifiedBy>
  <cp:revision>7</cp:revision>
  <dcterms:created xsi:type="dcterms:W3CDTF">2010-05-25T13:00:30Z</dcterms:created>
  <dcterms:modified xsi:type="dcterms:W3CDTF">2010-05-30T15:51:47Z</dcterms:modified>
</cp:coreProperties>
</file>