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22DE0C-92B6-46E4-ABED-608E42D8F7C2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D44225-1E86-4A99-87B6-22510DF4A0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33BDB-9976-47F5-AEC4-19E1E2B3CCF4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B6952-41C0-462F-80F1-9A9E6E3F4B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A3DD6-46D2-4F9B-AAFD-082EEDF65D3F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3B1E4-DFD1-4863-B967-1B001E5DC7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AE7DD-DFBB-4A44-97CE-ADDD6DA873EC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2EBA8-558A-4DF4-A56A-2B681FCFC4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FBB2DE-0FDB-4EFB-8080-C6A32218DF9F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D5B0EA-6D0A-4510-A82F-BDBB0D528F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354F8-62F3-455E-9EAC-DA46E6C603DD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5F9DA-E6D2-4B0C-B8D8-EC55EC28C7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44394D-401A-4D27-967B-7BC4DCA31DC3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CD1E09-18D4-4314-AE05-FF24B2920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B3748-58C2-4351-95DE-A2553CC85947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BF1AA-2EA7-4C55-B534-5D6AD4E157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1404D2-CCFC-4B9C-8779-EB3277C85747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BDAB70-7074-4575-8EC8-DE2BF52E6A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E8E69C-D60B-448B-B712-6490208F3D36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213984-D4D3-4379-8DD6-51D76AAD17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3DF141-DA43-4D8E-8216-E6C6AD62203D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7BFA51-3289-46FE-A4F4-4E286AA1E8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1EBEECE-EFF9-434B-8DDA-15DB88C42532}" type="datetimeFigureOut">
              <a:rPr lang="en-US"/>
              <a:pPr>
                <a:defRPr/>
              </a:pPr>
              <a:t>5/26/2010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FFACC39-B7D7-4A85-BB05-1F4A031313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7" r:id="rId2"/>
    <p:sldLayoutId id="2147483673" r:id="rId3"/>
    <p:sldLayoutId id="2147483668" r:id="rId4"/>
    <p:sldLayoutId id="2147483674" r:id="rId5"/>
    <p:sldLayoutId id="2147483669" r:id="rId6"/>
    <p:sldLayoutId id="2147483675" r:id="rId7"/>
    <p:sldLayoutId id="2147483676" r:id="rId8"/>
    <p:sldLayoutId id="2147483677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464646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464646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EB641B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39639D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tx2">
                    <a:satMod val="130000"/>
                  </a:schemeClr>
                </a:solidFill>
              </a:rPr>
              <a:t>Le sports </a:t>
            </a:r>
            <a:r>
              <a:rPr lang="fr-FR" dirty="0" smtClean="0">
                <a:solidFill>
                  <a:schemeClr val="tx2">
                    <a:satMod val="130000"/>
                  </a:schemeClr>
                </a:solidFill>
              </a:rPr>
              <a:t>olympiques</a:t>
            </a:r>
            <a:endParaRPr lang="fr-F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25" y="5981700"/>
            <a:ext cx="7407275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 smtClean="0"/>
              <a:t>By, Samantha Mileham &lt;3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news.bbc.co.uk/media/images/46871000/jpg/_46871467_tom_daley_swimm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5088" y="0"/>
            <a:ext cx="92090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71813"/>
            <a:ext cx="7358063" cy="378618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7200" dirty="0" smtClean="0">
                <a:solidFill>
                  <a:schemeClr val="bg2"/>
                </a:solidFill>
              </a:rPr>
              <a:t>J’adore le </a:t>
            </a:r>
            <a:r>
              <a:rPr lang="en-GB" sz="7200" dirty="0" err="1" smtClean="0">
                <a:solidFill>
                  <a:schemeClr val="bg2"/>
                </a:solidFill>
              </a:rPr>
              <a:t>natation</a:t>
            </a:r>
            <a:r>
              <a:rPr lang="en-GB" sz="7200" dirty="0" smtClean="0">
                <a:solidFill>
                  <a:schemeClr val="bg2"/>
                </a:solidFill>
              </a:rPr>
              <a:t>, parce que </a:t>
            </a:r>
            <a:r>
              <a:rPr lang="en-GB" sz="7200" dirty="0" err="1" smtClean="0">
                <a:solidFill>
                  <a:schemeClr val="bg2"/>
                </a:solidFill>
              </a:rPr>
              <a:t>c’est</a:t>
            </a:r>
            <a:r>
              <a:rPr lang="en-GB" sz="7200" dirty="0" smtClean="0">
                <a:solidFill>
                  <a:schemeClr val="bg2"/>
                </a:solidFill>
              </a:rPr>
              <a:t> cool.</a:t>
            </a:r>
            <a:endParaRPr lang="en-GB" sz="7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blog.bioethics.net/basket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2071688"/>
            <a:ext cx="7497763" cy="207168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GB" sz="600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Je detest le basket, parce que cest nul.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bet.com/Assets/BET/Published/image/jpeg/a2f71d19-2e91-1537-614d-e3fe89f1b6f9-news_fb_South%20Africa_Rugb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00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14813"/>
            <a:ext cx="7497763" cy="264318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5400" dirty="0" smtClean="0">
                <a:solidFill>
                  <a:schemeClr val="bg2"/>
                </a:solidFill>
              </a:rPr>
              <a:t>J’adore le rugby parce que </a:t>
            </a:r>
            <a:r>
              <a:rPr lang="en-GB" sz="5400" dirty="0" err="1" smtClean="0">
                <a:solidFill>
                  <a:schemeClr val="bg2"/>
                </a:solidFill>
              </a:rPr>
              <a:t>c’est</a:t>
            </a:r>
            <a:r>
              <a:rPr lang="en-GB" sz="5400" dirty="0" smtClean="0">
                <a:solidFill>
                  <a:schemeClr val="bg2"/>
                </a:solidFill>
              </a:rPr>
              <a:t> </a:t>
            </a:r>
            <a:r>
              <a:rPr lang="en-GB" sz="5400" dirty="0" err="1" smtClean="0">
                <a:solidFill>
                  <a:schemeClr val="bg2"/>
                </a:solidFill>
              </a:rPr>
              <a:t>amusant</a:t>
            </a:r>
            <a:r>
              <a:rPr lang="en-GB" sz="5400" dirty="0" smtClean="0">
                <a:solidFill>
                  <a:schemeClr val="bg2"/>
                </a:solidFill>
              </a:rPr>
              <a:t>.</a:t>
            </a:r>
            <a:endParaRPr lang="en-GB" sz="5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1.pictures.gi.zimbio.com/Olympic+Football+Preliminaries+5GM8SiOt9e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929063"/>
            <a:ext cx="7929563" cy="292893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GB" sz="660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J’adore les foot parce que c’est bien.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</TotalTime>
  <Words>36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Gill Sans MT</vt:lpstr>
      <vt:lpstr>Arial</vt:lpstr>
      <vt:lpstr>Wingdings 2</vt:lpstr>
      <vt:lpstr>Verdana</vt:lpstr>
      <vt:lpstr>Calibri</vt:lpstr>
      <vt:lpstr>Solstice</vt:lpstr>
      <vt:lpstr>Solstice</vt:lpstr>
      <vt:lpstr>Solstice</vt:lpstr>
      <vt:lpstr>Solstice</vt:lpstr>
      <vt:lpstr>Solstice</vt:lpstr>
      <vt:lpstr>Solstice</vt:lpstr>
      <vt:lpstr>Solstice</vt:lpstr>
      <vt:lpstr>Le sports olympiques</vt:lpstr>
      <vt:lpstr>J’adore le natation, parce que c’est cool.</vt:lpstr>
      <vt:lpstr>Je detest le basket, parce que cest nul.</vt:lpstr>
      <vt:lpstr>J’adore le rugby parce que c’est amusant.</vt:lpstr>
      <vt:lpstr>J’adore les foot parce que c’est bien.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sports olympiques</dc:title>
  <dc:creator>HTSS User</dc:creator>
  <cp:lastModifiedBy>Dom &amp; Zanda</cp:lastModifiedBy>
  <cp:revision>5</cp:revision>
  <dcterms:created xsi:type="dcterms:W3CDTF">2010-05-04T12:53:08Z</dcterms:created>
  <dcterms:modified xsi:type="dcterms:W3CDTF">2010-05-26T17:44:53Z</dcterms:modified>
</cp:coreProperties>
</file>