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744F531-C160-4962-AD28-9D7250175E3A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60AE6D7-AD4E-4B2A-A0ED-C2EAA9AE7AD0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428760"/>
          </a:xfrm>
        </p:spPr>
        <p:txBody>
          <a:bodyPr/>
          <a:lstStyle/>
          <a:p>
            <a:r>
              <a:rPr lang="en-GB" dirty="0" smtClean="0"/>
              <a:t>Le species at la </a:t>
            </a:r>
            <a:r>
              <a:rPr lang="en-GB" dirty="0" err="1" smtClean="0"/>
              <a:t>planete’s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7772399" y="5572140"/>
            <a:ext cx="45719" cy="66660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  <p:pic>
        <p:nvPicPr>
          <p:cNvPr id="4" name="Picture 3" descr="alein for french carto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428868"/>
            <a:ext cx="2928958" cy="3714776"/>
          </a:xfrm>
          <a:prstGeom prst="rect">
            <a:avLst/>
          </a:prstGeom>
        </p:spPr>
      </p:pic>
      <p:pic>
        <p:nvPicPr>
          <p:cNvPr id="5" name="Picture 4" descr="solar system for fren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2143116"/>
            <a:ext cx="2970279" cy="41433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6286520"/>
            <a:ext cx="248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By Caitlin Sheard 7T.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 species.	</a:t>
            </a:r>
            <a:endParaRPr lang="en-GB" dirty="0"/>
          </a:p>
        </p:txBody>
      </p:sp>
      <p:pic>
        <p:nvPicPr>
          <p:cNvPr id="4" name="Content Placeholder 3" descr="alein for french carto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357298"/>
            <a:ext cx="2657475" cy="3000375"/>
          </a:xfrm>
        </p:spPr>
      </p:pic>
      <p:sp>
        <p:nvSpPr>
          <p:cNvPr id="5" name="TextBox 4"/>
          <p:cNvSpPr txBox="1"/>
          <p:nvPr/>
        </p:nvSpPr>
        <p:spPr>
          <a:xfrm>
            <a:off x="3071802" y="1571612"/>
            <a:ext cx="59293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Bonjour je’mapple goofy. </a:t>
            </a:r>
            <a:r>
              <a:rPr lang="en-GB" sz="3600" dirty="0" err="1" smtClean="0"/>
              <a:t>J’ai</a:t>
            </a:r>
            <a:r>
              <a:rPr lang="en-GB" sz="3600" dirty="0" smtClean="0"/>
              <a:t> 23,000 ans. </a:t>
            </a:r>
            <a:r>
              <a:rPr lang="en-GB" sz="3600" dirty="0" err="1" smtClean="0"/>
              <a:t>J’habitea</a:t>
            </a:r>
            <a:r>
              <a:rPr lang="en-GB" sz="3600" dirty="0" smtClean="0"/>
              <a:t> </a:t>
            </a:r>
            <a:r>
              <a:rPr lang="en-GB" sz="3600" dirty="0" err="1" smtClean="0"/>
              <a:t>jupiter</a:t>
            </a:r>
            <a:r>
              <a:rPr lang="en-GB" sz="3600" dirty="0" smtClean="0"/>
              <a:t> . Jupiter </a:t>
            </a:r>
            <a:r>
              <a:rPr lang="en-GB" sz="3600" dirty="0" err="1" smtClean="0"/>
              <a:t>est</a:t>
            </a:r>
            <a:r>
              <a:rPr lang="en-GB" sz="3600" dirty="0" smtClean="0"/>
              <a:t> premiere </a:t>
            </a:r>
            <a:r>
              <a:rPr lang="en-GB" sz="3600" dirty="0" err="1" smtClean="0"/>
              <a:t>planete</a:t>
            </a:r>
            <a:r>
              <a:rPr lang="en-GB" sz="3600" dirty="0" smtClean="0"/>
              <a:t>. Jupiter </a:t>
            </a:r>
            <a:r>
              <a:rPr lang="en-GB" sz="3600" dirty="0" err="1" smtClean="0"/>
              <a:t>est</a:t>
            </a:r>
            <a:r>
              <a:rPr lang="en-GB" sz="3600" dirty="0" smtClean="0"/>
              <a:t> bleu et </a:t>
            </a:r>
            <a:r>
              <a:rPr lang="en-GB" sz="3600" dirty="0" err="1" smtClean="0"/>
              <a:t>chaude</a:t>
            </a:r>
            <a:r>
              <a:rPr lang="en-GB" sz="3600" dirty="0" smtClean="0"/>
              <a:t>. </a:t>
            </a:r>
            <a:r>
              <a:rPr lang="en-GB" sz="3600" dirty="0" err="1" smtClean="0"/>
              <a:t>J’adore</a:t>
            </a:r>
            <a:r>
              <a:rPr lang="en-GB" sz="3600" dirty="0" smtClean="0"/>
              <a:t> </a:t>
            </a:r>
            <a:r>
              <a:rPr lang="en-GB" sz="3600" dirty="0" err="1" smtClean="0"/>
              <a:t>jupiter</a:t>
            </a:r>
            <a:r>
              <a:rPr lang="en-GB" sz="3600" dirty="0" smtClean="0"/>
              <a:t>, </a:t>
            </a:r>
            <a:r>
              <a:rPr lang="en-GB" sz="3600" dirty="0" err="1" smtClean="0"/>
              <a:t>cest</a:t>
            </a:r>
            <a:r>
              <a:rPr lang="en-GB" sz="3600" dirty="0" smtClean="0"/>
              <a:t> </a:t>
            </a:r>
            <a:r>
              <a:rPr lang="en-GB" sz="3600" dirty="0" err="1" smtClean="0"/>
              <a:t>fantasique</a:t>
            </a:r>
            <a:r>
              <a:rPr lang="en-GB" sz="3600" dirty="0" smtClean="0"/>
              <a:t>. 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 </a:t>
            </a:r>
            <a:r>
              <a:rPr lang="en-GB" dirty="0" err="1" smtClean="0"/>
              <a:t>planetes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Mercure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la premier </a:t>
            </a:r>
            <a:r>
              <a:rPr lang="en-GB" dirty="0" err="1" smtClean="0"/>
              <a:t>planete</a:t>
            </a:r>
            <a:r>
              <a:rPr lang="en-GB" dirty="0" smtClean="0"/>
              <a:t>.</a:t>
            </a:r>
          </a:p>
          <a:p>
            <a:r>
              <a:rPr lang="en-GB" dirty="0" smtClean="0"/>
              <a:t>Venus </a:t>
            </a:r>
            <a:r>
              <a:rPr lang="en-GB" dirty="0" err="1" smtClean="0"/>
              <a:t>est</a:t>
            </a:r>
            <a:r>
              <a:rPr lang="en-GB" dirty="0" smtClean="0"/>
              <a:t> la </a:t>
            </a:r>
            <a:r>
              <a:rPr lang="en-GB" dirty="0" err="1" smtClean="0"/>
              <a:t>duexieme</a:t>
            </a:r>
            <a:r>
              <a:rPr lang="en-GB" dirty="0" smtClean="0"/>
              <a:t> </a:t>
            </a:r>
            <a:r>
              <a:rPr lang="en-GB" dirty="0" err="1" smtClean="0"/>
              <a:t>planete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La’terre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la </a:t>
            </a:r>
            <a:r>
              <a:rPr lang="en-GB" dirty="0" err="1" smtClean="0"/>
              <a:t>troisieme</a:t>
            </a:r>
            <a:r>
              <a:rPr lang="en-GB" dirty="0" smtClean="0"/>
              <a:t> </a:t>
            </a:r>
            <a:r>
              <a:rPr lang="en-GB" dirty="0" err="1" smtClean="0"/>
              <a:t>planete</a:t>
            </a:r>
            <a:r>
              <a:rPr lang="en-GB" dirty="0" smtClean="0"/>
              <a:t>.</a:t>
            </a:r>
          </a:p>
          <a:p>
            <a:r>
              <a:rPr lang="en-GB" dirty="0" smtClean="0"/>
              <a:t>Mars </a:t>
            </a:r>
            <a:r>
              <a:rPr lang="en-GB" dirty="0" err="1" smtClean="0"/>
              <a:t>est</a:t>
            </a:r>
            <a:r>
              <a:rPr lang="en-GB" dirty="0" smtClean="0"/>
              <a:t> la </a:t>
            </a:r>
            <a:r>
              <a:rPr lang="en-GB" dirty="0" err="1" smtClean="0"/>
              <a:t>quatrieme</a:t>
            </a:r>
            <a:r>
              <a:rPr lang="en-GB" dirty="0" smtClean="0"/>
              <a:t> </a:t>
            </a:r>
            <a:r>
              <a:rPr lang="en-GB" dirty="0" err="1" smtClean="0"/>
              <a:t>planete</a:t>
            </a:r>
            <a:r>
              <a:rPr lang="en-GB" dirty="0" smtClean="0"/>
              <a:t>. </a:t>
            </a:r>
          </a:p>
          <a:p>
            <a:r>
              <a:rPr lang="en-GB" dirty="0" smtClean="0"/>
              <a:t>Jupiter </a:t>
            </a:r>
            <a:r>
              <a:rPr lang="en-GB" dirty="0" err="1" smtClean="0"/>
              <a:t>est</a:t>
            </a:r>
            <a:r>
              <a:rPr lang="en-GB" dirty="0" smtClean="0"/>
              <a:t> la </a:t>
            </a:r>
            <a:r>
              <a:rPr lang="en-GB" dirty="0" err="1" smtClean="0"/>
              <a:t>cinqieme</a:t>
            </a:r>
            <a:r>
              <a:rPr lang="en-GB" dirty="0" smtClean="0"/>
              <a:t> </a:t>
            </a:r>
            <a:r>
              <a:rPr lang="en-GB" dirty="0" err="1" smtClean="0"/>
              <a:t>planete</a:t>
            </a:r>
            <a:r>
              <a:rPr lang="en-GB" dirty="0" smtClean="0"/>
              <a:t>.</a:t>
            </a:r>
          </a:p>
          <a:p>
            <a:r>
              <a:rPr lang="en-GB" dirty="0" smtClean="0"/>
              <a:t>Saturn </a:t>
            </a:r>
            <a:r>
              <a:rPr lang="en-GB" dirty="0" err="1" smtClean="0"/>
              <a:t>est</a:t>
            </a:r>
            <a:r>
              <a:rPr lang="en-GB" dirty="0" smtClean="0"/>
              <a:t> la </a:t>
            </a:r>
            <a:r>
              <a:rPr lang="en-GB" dirty="0" err="1" smtClean="0"/>
              <a:t>sixieme</a:t>
            </a:r>
            <a:r>
              <a:rPr lang="en-GB" dirty="0" smtClean="0"/>
              <a:t> </a:t>
            </a:r>
            <a:r>
              <a:rPr lang="en-GB" dirty="0" err="1" smtClean="0"/>
              <a:t>planete</a:t>
            </a:r>
            <a:r>
              <a:rPr lang="en-GB" dirty="0" smtClean="0"/>
              <a:t>.</a:t>
            </a:r>
          </a:p>
          <a:p>
            <a:r>
              <a:rPr lang="en-GB" dirty="0" smtClean="0"/>
              <a:t>Uranus </a:t>
            </a:r>
            <a:r>
              <a:rPr lang="en-GB" dirty="0" err="1" smtClean="0"/>
              <a:t>est</a:t>
            </a:r>
            <a:r>
              <a:rPr lang="en-GB" dirty="0" smtClean="0"/>
              <a:t> la </a:t>
            </a:r>
            <a:r>
              <a:rPr lang="en-GB" dirty="0" err="1" smtClean="0"/>
              <a:t>septieme</a:t>
            </a:r>
            <a:r>
              <a:rPr lang="en-GB" dirty="0" smtClean="0"/>
              <a:t> </a:t>
            </a:r>
            <a:r>
              <a:rPr lang="en-GB" dirty="0" err="1" smtClean="0"/>
              <a:t>planete</a:t>
            </a:r>
            <a:r>
              <a:rPr lang="en-GB" dirty="0" smtClean="0"/>
              <a:t>.</a:t>
            </a:r>
          </a:p>
          <a:p>
            <a:r>
              <a:rPr lang="en-GB" dirty="0" smtClean="0"/>
              <a:t>Neptune </a:t>
            </a:r>
            <a:r>
              <a:rPr lang="en-GB" dirty="0" err="1" smtClean="0"/>
              <a:t>est</a:t>
            </a:r>
            <a:r>
              <a:rPr lang="en-GB" dirty="0" smtClean="0"/>
              <a:t> la </a:t>
            </a:r>
            <a:r>
              <a:rPr lang="en-GB" dirty="0" err="1" smtClean="0"/>
              <a:t>huitieme</a:t>
            </a:r>
            <a:r>
              <a:rPr lang="en-GB" dirty="0" smtClean="0"/>
              <a:t> </a:t>
            </a:r>
            <a:r>
              <a:rPr lang="en-GB" dirty="0" err="1" smtClean="0"/>
              <a:t>planete</a:t>
            </a:r>
            <a:r>
              <a:rPr lang="en-GB" dirty="0" smtClean="0"/>
              <a:t>.</a:t>
            </a:r>
          </a:p>
          <a:p>
            <a:r>
              <a:rPr lang="en-GB" dirty="0" smtClean="0"/>
              <a:t>Pluto </a:t>
            </a:r>
            <a:r>
              <a:rPr lang="en-GB" dirty="0" err="1" smtClean="0"/>
              <a:t>est</a:t>
            </a:r>
            <a:r>
              <a:rPr lang="en-GB" dirty="0" smtClean="0"/>
              <a:t> la </a:t>
            </a:r>
            <a:r>
              <a:rPr lang="en-GB" dirty="0" err="1" smtClean="0"/>
              <a:t>neuvieme</a:t>
            </a:r>
            <a:r>
              <a:rPr lang="en-GB" dirty="0" smtClean="0"/>
              <a:t> </a:t>
            </a:r>
            <a:r>
              <a:rPr lang="en-GB" dirty="0" err="1" smtClean="0"/>
              <a:t>planete</a:t>
            </a:r>
            <a:r>
              <a:rPr lang="en-GB" dirty="0" smtClean="0"/>
              <a:t>.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</TotalTime>
  <Words>97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Verve</vt:lpstr>
      <vt:lpstr>Le species at la planete’s </vt:lpstr>
      <vt:lpstr>Le species. </vt:lpstr>
      <vt:lpstr>Le planetes 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species at la planete’s </dc:title>
  <dc:creator>HTSS User</dc:creator>
  <cp:lastModifiedBy>HTSS User</cp:lastModifiedBy>
  <cp:revision>2</cp:revision>
  <dcterms:created xsi:type="dcterms:W3CDTF">2010-03-26T11:49:47Z</dcterms:created>
  <dcterms:modified xsi:type="dcterms:W3CDTF">2010-03-26T12:13:41Z</dcterms:modified>
</cp:coreProperties>
</file>