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08E1A-23A5-414A-9BB5-8244406FF430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4DC73-30F6-490F-863C-9E7FD1F35E3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DC73-30F6-490F-863C-9E7FD1F35E3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8F6DFAF-525E-4444-AC11-393A4D43C23C}" type="datetimeFigureOut">
              <a:rPr lang="en-US" smtClean="0"/>
              <a:pPr/>
              <a:t>3/26/2010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E37359B-610A-4261-8B62-71F95132445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yourskyscope.com/cart/images/plane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28660" y="-1214470"/>
            <a:ext cx="10069489" cy="942981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088" y="785794"/>
            <a:ext cx="8062912" cy="1470025"/>
          </a:xfrm>
        </p:spPr>
        <p:txBody>
          <a:bodyPr/>
          <a:lstStyle/>
          <a:p>
            <a:r>
              <a:rPr lang="en-GB" dirty="0" smtClean="0">
                <a:latin typeface="Barbarella SF" pitchFamily="2" charset="0"/>
              </a:rPr>
              <a:t>La Planete</a:t>
            </a:r>
            <a:endParaRPr lang="en-GB" dirty="0">
              <a:latin typeface="Barbarella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088" y="2428868"/>
            <a:ext cx="8062912" cy="1752600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This presentation is going to be about astronauts on the planet.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  <a:latin typeface="Barbarella SF" pitchFamily="2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yourskyscope.com/cart/images/plan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-1357346"/>
            <a:ext cx="10069489" cy="950125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399032"/>
          </a:xfrm>
        </p:spPr>
        <p:txBody>
          <a:bodyPr/>
          <a:lstStyle/>
          <a:p>
            <a:r>
              <a:rPr lang="en-GB" dirty="0" smtClean="0">
                <a:latin typeface="Aristocrat SF" pitchFamily="2" charset="0"/>
              </a:rPr>
              <a:t>                            </a:t>
            </a:r>
            <a:r>
              <a:rPr lang="en-GB" dirty="0" smtClean="0">
                <a:latin typeface="Barbarella SF" pitchFamily="2" charset="0"/>
              </a:rPr>
              <a:t>La </a:t>
            </a:r>
            <a:r>
              <a:rPr lang="en-GB" dirty="0" err="1" smtClean="0">
                <a:latin typeface="Barbarella SF" pitchFamily="2" charset="0"/>
              </a:rPr>
              <a:t>Astronaute</a:t>
            </a:r>
            <a:r>
              <a:rPr lang="en-GB" dirty="0" smtClean="0">
                <a:latin typeface="Barbarella SF" pitchFamily="2" charset="0"/>
              </a:rPr>
              <a:t>.</a:t>
            </a:r>
            <a:endParaRPr lang="en-GB" dirty="0">
              <a:latin typeface="Barbarella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857364"/>
            <a:ext cx="8229600" cy="4572000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L’astronaute va porter des pantalon.</a:t>
            </a:r>
          </a:p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L’astronaute mange et des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carotte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</a:t>
            </a:r>
          </a:p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L’astronaute adores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satune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parce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que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c’est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grand et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c’est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chaud</a:t>
            </a:r>
            <a:endParaRPr lang="en-GB" dirty="0" smtClean="0">
              <a:solidFill>
                <a:schemeClr val="accent1">
                  <a:lumMod val="60000"/>
                  <a:lumOff val="40000"/>
                </a:schemeClr>
              </a:solidFill>
              <a:latin typeface="Barbarella SF" pitchFamily="2" charset="0"/>
            </a:endParaRPr>
          </a:p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L’astronaute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j’aime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du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poulet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.</a:t>
            </a:r>
          </a:p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L’astronaute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desteste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des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tomates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et un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concombre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.</a:t>
            </a:r>
          </a:p>
          <a:p>
            <a:endParaRPr lang="en-GB" dirty="0" smtClean="0">
              <a:solidFill>
                <a:schemeClr val="accent1">
                  <a:lumMod val="60000"/>
                  <a:lumOff val="40000"/>
                </a:schemeClr>
              </a:solidFill>
              <a:latin typeface="Aristocrat SF" pitchFamily="2" charset="0"/>
            </a:endParaRPr>
          </a:p>
          <a:p>
            <a:pPr>
              <a:buNone/>
            </a:pP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  <a:latin typeface="Aristocrat SF" pitchFamily="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yourskyscope.com/cart/images/plan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1602" y="-1000156"/>
            <a:ext cx="10787138" cy="914406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                            </a:t>
            </a:r>
            <a:r>
              <a:rPr lang="en-GB" dirty="0" smtClean="0">
                <a:latin typeface="Barbarella SF" pitchFamily="2" charset="0"/>
              </a:rPr>
              <a:t>La </a:t>
            </a:r>
            <a:r>
              <a:rPr lang="en-GB" dirty="0" err="1" smtClean="0">
                <a:latin typeface="Barbarella SF" pitchFamily="2" charset="0"/>
              </a:rPr>
              <a:t>Astronautes</a:t>
            </a:r>
            <a:r>
              <a:rPr lang="en-GB" dirty="0" smtClean="0">
                <a:latin typeface="Barbarella SF" pitchFamily="2" charset="0"/>
              </a:rPr>
              <a:t> at la </a:t>
            </a:r>
            <a:r>
              <a:rPr lang="en-GB" dirty="0" err="1" smtClean="0">
                <a:latin typeface="Barbarella SF" pitchFamily="2" charset="0"/>
              </a:rPr>
              <a:t>planete</a:t>
            </a:r>
            <a:r>
              <a:rPr lang="en-GB" dirty="0" smtClean="0">
                <a:latin typeface="Barbarella SF" pitchFamily="2" charset="0"/>
              </a:rPr>
              <a:t> </a:t>
            </a:r>
            <a:endParaRPr lang="en-GB" dirty="0">
              <a:latin typeface="Barbarella SF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La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Astronaute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a 2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pieds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avec 10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doigts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de pied.</a:t>
            </a:r>
          </a:p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La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astronaute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a 2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fevierer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et 1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freres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.</a:t>
            </a:r>
          </a:p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La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asronaute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a 2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yeux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vert.</a:t>
            </a:r>
          </a:p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La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asronaute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a 2 bras avec 10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doigts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.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  <a:latin typeface="Barbarella SF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yourskyscope.com/cart/images/plan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-1357346"/>
            <a:ext cx="10069489" cy="950125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                  </a:t>
            </a:r>
            <a:r>
              <a:rPr lang="en-GB" dirty="0" smtClean="0">
                <a:latin typeface="Barbarella SF" pitchFamily="2" charset="0"/>
              </a:rPr>
              <a:t> Thanks for watching</a:t>
            </a:r>
            <a:endParaRPr lang="en-GB" dirty="0">
              <a:latin typeface="Barbarella SF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Made By: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kerry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souster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 </a:t>
            </a:r>
          </a:p>
          <a:p>
            <a:pPr>
              <a:buNone/>
            </a:pP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Hope you enjoyed </a:t>
            </a:r>
            <a:r>
              <a:rPr lang="en-GB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rbarella SF" pitchFamily="2" charset="0"/>
              </a:rPr>
              <a:t>this presentation 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  <a:latin typeface="Barbarella SF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47</TotalTime>
  <Words>109</Words>
  <Application>Microsoft Office PowerPoint</Application>
  <PresentationFormat>On-screen Show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Verve</vt:lpstr>
      <vt:lpstr>La Planete</vt:lpstr>
      <vt:lpstr>                            La Astronaute.</vt:lpstr>
      <vt:lpstr>                            La Astronautes at la planete </vt:lpstr>
      <vt:lpstr>                   Thanks for watching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Planete</dc:title>
  <dc:creator>HTSS User</dc:creator>
  <cp:lastModifiedBy>HTSS User</cp:lastModifiedBy>
  <cp:revision>6</cp:revision>
  <dcterms:created xsi:type="dcterms:W3CDTF">2010-03-26T11:36:59Z</dcterms:created>
  <dcterms:modified xsi:type="dcterms:W3CDTF">2010-03-26T12:26:34Z</dcterms:modified>
</cp:coreProperties>
</file>