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2D87"/>
    <a:srgbClr val="BF44C8"/>
    <a:srgbClr val="D636CE"/>
    <a:srgbClr val="CDF11B"/>
    <a:srgbClr val="5AC2C2"/>
    <a:srgbClr val="ED1201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338D8-E714-416A-9B42-CB9706386159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C503-3EBD-431A-9623-A0EC8C9563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9D91-3031-4C76-A422-133B970D9F75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4413-8CEF-4053-8951-2922C337BE8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57356" y="0"/>
            <a:ext cx="4398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Les planetes!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268" name="Picture 4" descr="http://www.drawaplanet.com/images/all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928670"/>
            <a:ext cx="5572164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ular Callout 7"/>
          <p:cNvSpPr/>
          <p:nvPr/>
        </p:nvSpPr>
        <p:spPr>
          <a:xfrm>
            <a:off x="857224" y="2143116"/>
            <a:ext cx="3786214" cy="192882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338" name="Picture 2" descr="http://www.schneiderism.com/wp-content/uploads/2007/09/mercury_to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500306"/>
            <a:ext cx="3810000" cy="3810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42910" y="285728"/>
            <a:ext cx="474207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mercure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2143116"/>
            <a:ext cx="3500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Mercure est de taille moyenne et cest cool.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ular Callout 8"/>
          <p:cNvSpPr/>
          <p:nvPr/>
        </p:nvSpPr>
        <p:spPr>
          <a:xfrm>
            <a:off x="428596" y="928670"/>
            <a:ext cx="3571900" cy="214314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362" name="Picture 2" descr="http://www.tivas.org.uk/solsys/images/ve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643182"/>
            <a:ext cx="4572032" cy="421481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214942" y="214290"/>
            <a:ext cx="34163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venus</a:t>
            </a:r>
            <a:endParaRPr lang="en-US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1285860"/>
            <a:ext cx="3429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Venus est  un peu grande</a:t>
            </a:r>
            <a:endParaRPr lang="en-GB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4572000" y="642918"/>
            <a:ext cx="3571900" cy="25003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28596" y="428604"/>
            <a:ext cx="39180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La </a:t>
            </a:r>
            <a:r>
              <a:rPr lang="en-US" sz="8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terre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7410" name="Picture 2" descr="http://www.csa.com/discoveryguides/design/images/ea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3116"/>
            <a:ext cx="4214806" cy="421480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14942" y="1142984"/>
            <a:ext cx="2357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La terre est beau et de tallie moyenne. Cest super!  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equential Access Storage 5"/>
          <p:cNvSpPr/>
          <p:nvPr/>
        </p:nvSpPr>
        <p:spPr>
          <a:xfrm>
            <a:off x="1142976" y="2428868"/>
            <a:ext cx="3143272" cy="2500330"/>
          </a:xfrm>
          <a:prstGeom prst="flowChartMagnetic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434" name="Picture 2" descr="http://astrogeology.usgs.gov/Projects/BrowseTheSolarSystem/gifs/mars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643182"/>
            <a:ext cx="3571900" cy="3571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44" y="142852"/>
            <a:ext cx="392909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/>
                <a:solidFill>
                  <a:schemeClr val="accent3"/>
                </a:solidFill>
                <a:effectLst/>
              </a:rPr>
              <a:t>mars</a:t>
            </a:r>
            <a:endParaRPr lang="en-US" sz="9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57356" y="2857496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33CC"/>
                </a:solidFill>
              </a:rPr>
              <a:t>Mars est assez petit</a:t>
            </a:r>
            <a:r>
              <a:rPr lang="en-GB" sz="2800" dirty="0" smtClean="0">
                <a:solidFill>
                  <a:srgbClr val="FF33CC"/>
                </a:solidFill>
              </a:rPr>
              <a:t>. </a:t>
            </a:r>
            <a:endParaRPr lang="en-GB" sz="2800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Callout 5"/>
          <p:cNvSpPr/>
          <p:nvPr/>
        </p:nvSpPr>
        <p:spPr>
          <a:xfrm rot="387530">
            <a:off x="3855123" y="1772242"/>
            <a:ext cx="3719769" cy="2705754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458" name="Picture 2" descr="http://www.heavens-above.com/images/jupiterPi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214686"/>
            <a:ext cx="3286148" cy="328614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28604"/>
            <a:ext cx="464343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Jupiter</a:t>
            </a:r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 rot="534847">
            <a:off x="4430050" y="2049698"/>
            <a:ext cx="26432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jupiter est enorme et cest interessant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7084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Saturn</a:t>
            </a:r>
            <a:endParaRPr lang="en-US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http://freepages.misc.rootsweb.ancestry.com/~nielsp/233/photos/astronomy/htm/pictures-of-the-planet-satu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249746">
            <a:off x="1043964" y="1588882"/>
            <a:ext cx="3696697" cy="462087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 rot="1086870">
            <a:off x="4800326" y="1117960"/>
            <a:ext cx="2357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33CC"/>
                </a:solidFill>
              </a:rPr>
              <a:t>Saturn est tres grande et est assez beau </a:t>
            </a:r>
            <a:endParaRPr lang="en-GB" sz="2800" dirty="0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Callout 8"/>
          <p:cNvSpPr/>
          <p:nvPr/>
        </p:nvSpPr>
        <p:spPr>
          <a:xfrm rot="346712">
            <a:off x="4143372" y="1428736"/>
            <a:ext cx="3714776" cy="24288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2844" y="142852"/>
            <a:ext cx="421484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</a:t>
            </a:r>
            <a:r>
              <a:rPr lang="en-US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ranus</a:t>
            </a:r>
            <a:endParaRPr lang="en-US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3554" name="Picture 2" descr="http://users.zoominternet.net/~matto/M.C.A.S/uranus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6470" y="3102512"/>
            <a:ext cx="3059778" cy="308873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 rot="1208032">
            <a:off x="4962336" y="1808850"/>
            <a:ext cx="22145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</a:rPr>
              <a:t>Uranus est bleu et petit. Uranus tres froid 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ertical Scroll 7"/>
          <p:cNvSpPr/>
          <p:nvPr/>
        </p:nvSpPr>
        <p:spPr>
          <a:xfrm>
            <a:off x="5214942" y="1857364"/>
            <a:ext cx="3071834" cy="2857520"/>
          </a:xfrm>
          <a:prstGeom prst="verticalScroll">
            <a:avLst/>
          </a:prstGeom>
          <a:solidFill>
            <a:srgbClr val="5AC2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578" name="Picture 2" descr="http://www.indiana.edu/~geol105/images/gaia_chapter_2/fullneptu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28934"/>
            <a:ext cx="3428992" cy="342899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71736" y="285728"/>
            <a:ext cx="34033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Neptune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Left Arrow 6"/>
          <p:cNvSpPr/>
          <p:nvPr/>
        </p:nvSpPr>
        <p:spPr>
          <a:xfrm rot="21098334">
            <a:off x="3571868" y="3286124"/>
            <a:ext cx="1643074" cy="500066"/>
          </a:xfrm>
          <a:prstGeom prst="lef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857884" y="2571744"/>
            <a:ext cx="15716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2"/>
                </a:solidFill>
              </a:rPr>
              <a:t>Neptune est froid et un peu petit</a:t>
            </a:r>
            <a:endParaRPr lang="en-GB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74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8</cp:revision>
  <dcterms:created xsi:type="dcterms:W3CDTF">2010-02-23T11:55:17Z</dcterms:created>
  <dcterms:modified xsi:type="dcterms:W3CDTF">2010-03-02T12:19:41Z</dcterms:modified>
</cp:coreProperties>
</file>