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2D87"/>
    <a:srgbClr val="BF44C8"/>
    <a:srgbClr val="D636CE"/>
    <a:srgbClr val="CDF11B"/>
    <a:srgbClr val="5AC2C2"/>
    <a:srgbClr val="ED1201"/>
    <a:srgbClr val="FF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99" autoAdjust="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F338D8-E714-416A-9B42-CB9706386159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1C503-3EBD-431A-9623-A0EC8C956365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D69D91-3031-4C76-A422-133B970D9F75}" type="datetimeFigureOut">
              <a:rPr lang="en-US" smtClean="0"/>
              <a:pPr/>
              <a:t>3/2/2010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A4413-8CEF-4053-8951-2922C337BE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857356" y="0"/>
            <a:ext cx="439832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Les planetes!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pic>
        <p:nvPicPr>
          <p:cNvPr id="11268" name="Picture 4" descr="http://www.drawaplanet.com/images/allPlanet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928670"/>
            <a:ext cx="5572164" cy="5357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ounded Rectangular Callout 7"/>
          <p:cNvSpPr/>
          <p:nvPr/>
        </p:nvSpPr>
        <p:spPr>
          <a:xfrm>
            <a:off x="857224" y="2143116"/>
            <a:ext cx="3786214" cy="1928826"/>
          </a:xfrm>
          <a:prstGeom prst="wedgeRound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338" name="Picture 2" descr="http://www.schneiderism.com/wp-content/uploads/2007/09/mercury_tou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2500306"/>
            <a:ext cx="3810000" cy="3810000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642910" y="285728"/>
            <a:ext cx="4742077" cy="144655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88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mercure</a:t>
            </a:r>
            <a:endParaRPr lang="en-US" sz="88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0100" y="2143116"/>
            <a:ext cx="350046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/>
              <a:t>Mercure est de taille moyenne et cest cool.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ular Callout 8"/>
          <p:cNvSpPr/>
          <p:nvPr/>
        </p:nvSpPr>
        <p:spPr>
          <a:xfrm>
            <a:off x="428596" y="928670"/>
            <a:ext cx="3571900" cy="2143140"/>
          </a:xfrm>
          <a:prstGeom prst="wedgeRect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5362" name="Picture 2" descr="http://www.tivas.org.uk/solsys/images/ven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2643182"/>
            <a:ext cx="4572032" cy="421481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5214942" y="214290"/>
            <a:ext cx="3416321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8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venus</a:t>
            </a:r>
            <a:endParaRPr lang="en-US" sz="8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0034" y="1285860"/>
            <a:ext cx="34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Venus est  un peu grande</a:t>
            </a:r>
            <a:endParaRPr lang="en-GB" sz="4000" dirty="0"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loud Callout 5"/>
          <p:cNvSpPr/>
          <p:nvPr/>
        </p:nvSpPr>
        <p:spPr>
          <a:xfrm>
            <a:off x="4572000" y="642918"/>
            <a:ext cx="3571900" cy="250033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428596" y="428604"/>
            <a:ext cx="3918060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La </a:t>
            </a:r>
            <a:r>
              <a:rPr lang="en-US" sz="8000" b="1" dirty="0" err="1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terre</a:t>
            </a:r>
            <a:r>
              <a:rPr lang="en-US" sz="80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8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8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7410" name="Picture 2" descr="http://www.csa.com/discoveryguides/design/images/earth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3116"/>
            <a:ext cx="4214806" cy="421480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214942" y="1142984"/>
            <a:ext cx="235745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>
                <a:solidFill>
                  <a:srgbClr val="C00000"/>
                </a:solidFill>
              </a:rPr>
              <a:t>La terre est beau et de tallie moyenne. Cest super!  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lowchart: Sequential Access Storage 5"/>
          <p:cNvSpPr/>
          <p:nvPr/>
        </p:nvSpPr>
        <p:spPr>
          <a:xfrm>
            <a:off x="1142976" y="2428868"/>
            <a:ext cx="3143272" cy="2500330"/>
          </a:xfrm>
          <a:prstGeom prst="flowChartMagneticTap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8434" name="Picture 2" descr="http://astrogeology.usgs.gov/Projects/BrowseTheSolarSystem/gifs/mar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4876" y="2643182"/>
            <a:ext cx="3571900" cy="35719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142844" y="142852"/>
            <a:ext cx="392909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/>
                <a:solidFill>
                  <a:schemeClr val="accent3"/>
                </a:solidFill>
                <a:effectLst/>
              </a:rPr>
              <a:t>mars</a:t>
            </a:r>
            <a:endParaRPr lang="en-US" sz="96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857356" y="2857496"/>
            <a:ext cx="192882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33CC"/>
                </a:solidFill>
              </a:rPr>
              <a:t>Mars est assez petit</a:t>
            </a:r>
            <a:r>
              <a:rPr lang="en-GB" sz="2800" dirty="0" smtClean="0">
                <a:solidFill>
                  <a:srgbClr val="FF33CC"/>
                </a:solidFill>
              </a:rPr>
              <a:t>. </a:t>
            </a:r>
            <a:endParaRPr lang="en-GB" sz="28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val Callout 5"/>
          <p:cNvSpPr/>
          <p:nvPr/>
        </p:nvSpPr>
        <p:spPr>
          <a:xfrm rot="387530">
            <a:off x="3855123" y="1772242"/>
            <a:ext cx="3719769" cy="2705754"/>
          </a:xfrm>
          <a:prstGeom prst="wedgeEllipseCallou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9458" name="Picture 2" descr="http://www.heavens-above.com/images/jupiterPic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3214686"/>
            <a:ext cx="3286148" cy="3286148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0" y="428604"/>
            <a:ext cx="4643438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9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Jupiter</a:t>
            </a:r>
            <a:r>
              <a:rPr lang="en-US" sz="54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 </a:t>
            </a:r>
            <a:endParaRPr lang="en-US" sz="54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sp>
        <p:nvSpPr>
          <p:cNvPr id="8" name="TextBox 7"/>
          <p:cNvSpPr txBox="1"/>
          <p:nvPr/>
        </p:nvSpPr>
        <p:spPr>
          <a:xfrm rot="534847">
            <a:off x="4430050" y="2049698"/>
            <a:ext cx="264320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solidFill>
                  <a:schemeClr val="bg1"/>
                </a:solidFill>
              </a:rPr>
              <a:t>jupiter est enorme et cest interessant</a:t>
            </a:r>
            <a:endParaRPr lang="en-GB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437084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US" sz="7200" b="1" cap="none" spc="0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</a:rPr>
              <a:t>Saturn</a:t>
            </a:r>
            <a:endParaRPr lang="en-US" sz="7200" b="1" cap="none" spc="0" dirty="0">
              <a:ln>
                <a:prstDash val="solid"/>
              </a:ln>
              <a:gradFill rotWithShape="1">
                <a:gsLst>
                  <a:gs pos="0">
                    <a:schemeClr val="accent4">
                      <a:tint val="70000"/>
                      <a:satMod val="200000"/>
                    </a:schemeClr>
                  </a:gs>
                  <a:gs pos="40000">
                    <a:schemeClr val="accent4">
                      <a:tint val="90000"/>
                      <a:satMod val="130000"/>
                    </a:schemeClr>
                  </a:gs>
                  <a:gs pos="50000">
                    <a:schemeClr val="accent4">
                      <a:tint val="90000"/>
                      <a:satMod val="130000"/>
                    </a:schemeClr>
                  </a:gs>
                  <a:gs pos="68000">
                    <a:schemeClr val="accent4">
                      <a:tint val="90000"/>
                      <a:satMod val="130000"/>
                    </a:schemeClr>
                  </a:gs>
                  <a:gs pos="100000">
                    <a:schemeClr val="accent4">
                      <a:tint val="70000"/>
                      <a:satMod val="200000"/>
                    </a:schemeClr>
                  </a:gs>
                </a:gsLst>
                <a:lin ang="5400000"/>
              </a:gradFill>
              <a:effectLst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</a:endParaRPr>
          </a:p>
        </p:txBody>
      </p:sp>
      <p:pic>
        <p:nvPicPr>
          <p:cNvPr id="1026" name="Picture 2" descr="http://freepages.misc.rootsweb.ancestry.com/~nielsp/233/photos/astronomy/htm/pictures-of-the-planet-satur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9249746">
            <a:off x="1043964" y="1588882"/>
            <a:ext cx="3696697" cy="4620871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 rot="1086870">
            <a:off x="4800326" y="1117960"/>
            <a:ext cx="235745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33CC"/>
                </a:solidFill>
              </a:rPr>
              <a:t>Saturn est tres grande et est assez beau </a:t>
            </a:r>
            <a:endParaRPr lang="en-GB" sz="2800" dirty="0">
              <a:solidFill>
                <a:srgbClr val="FF33CC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Callout 8"/>
          <p:cNvSpPr/>
          <p:nvPr/>
        </p:nvSpPr>
        <p:spPr>
          <a:xfrm rot="346712">
            <a:off x="4143372" y="1428736"/>
            <a:ext cx="3714776" cy="2428892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142844" y="142852"/>
            <a:ext cx="4214842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en-US" sz="66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U</a:t>
            </a:r>
            <a:r>
              <a:rPr lang="en-US" sz="66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ranus</a:t>
            </a:r>
            <a:endParaRPr lang="en-US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3554" name="Picture 2" descr="http://users.zoominternet.net/~matto/M.C.A.S/uranus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26470" y="3102512"/>
            <a:ext cx="3059778" cy="3088735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 rot="1208032">
            <a:off x="4962336" y="1808850"/>
            <a:ext cx="221457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</a:rPr>
              <a:t>Uranus est bleu et petit. Uranus tres froid </a:t>
            </a:r>
            <a:r>
              <a:rPr lang="en-GB" dirty="0" smtClean="0">
                <a:solidFill>
                  <a:srgbClr val="FFFF00"/>
                </a:solidFill>
              </a:rPr>
              <a:t>.</a:t>
            </a:r>
            <a:endParaRPr lang="en-GB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Vertical Scroll 7"/>
          <p:cNvSpPr/>
          <p:nvPr/>
        </p:nvSpPr>
        <p:spPr>
          <a:xfrm>
            <a:off x="5214942" y="1857364"/>
            <a:ext cx="3071834" cy="2857520"/>
          </a:xfrm>
          <a:prstGeom prst="verticalScroll">
            <a:avLst/>
          </a:prstGeom>
          <a:solidFill>
            <a:srgbClr val="5AC2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4578" name="Picture 2" descr="http://www.indiana.edu/~geol105/images/gaia_chapter_2/fullneptun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928934"/>
            <a:ext cx="3428992" cy="3428992"/>
          </a:xfrm>
          <a:prstGeom prst="rect">
            <a:avLst/>
          </a:prstGeom>
          <a:noFill/>
        </p:spPr>
      </p:pic>
      <p:sp>
        <p:nvSpPr>
          <p:cNvPr id="5" name="Rectangle 4"/>
          <p:cNvSpPr/>
          <p:nvPr/>
        </p:nvSpPr>
        <p:spPr>
          <a:xfrm>
            <a:off x="2571736" y="285728"/>
            <a:ext cx="340336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en-US" sz="6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Neptune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7" name="Left Arrow 6"/>
          <p:cNvSpPr/>
          <p:nvPr/>
        </p:nvSpPr>
        <p:spPr>
          <a:xfrm rot="21098334">
            <a:off x="3571868" y="3286124"/>
            <a:ext cx="1643074" cy="500066"/>
          </a:xfrm>
          <a:prstGeom prst="leftArrow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857884" y="2571744"/>
            <a:ext cx="15716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chemeClr val="bg2"/>
                </a:solidFill>
              </a:rPr>
              <a:t>Neptune est froid et un peu petit</a:t>
            </a:r>
            <a:endParaRPr lang="en-GB" sz="28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74</Words>
  <Application>Microsoft Office PowerPoint</Application>
  <PresentationFormat>On-screen Show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HTSS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HTSS User</dc:creator>
  <cp:lastModifiedBy>HTSS User</cp:lastModifiedBy>
  <cp:revision>8</cp:revision>
  <dcterms:created xsi:type="dcterms:W3CDTF">2010-02-23T11:55:17Z</dcterms:created>
  <dcterms:modified xsi:type="dcterms:W3CDTF">2010-03-02T12:19:41Z</dcterms:modified>
</cp:coreProperties>
</file>