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FC7DAB-5F0F-4EFA-A623-982639DE4177}" type="datetimeFigureOut">
              <a:rPr lang="en-US" smtClean="0"/>
              <a:pPr/>
              <a:t>5/25/2010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511A468-5C5E-489E-AA6A-968E41472EF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damsky SF" pitchFamily="2" charset="0"/>
              </a:rPr>
              <a:t>Les Sports </a:t>
            </a:r>
            <a:r>
              <a:rPr lang="en-GB" dirty="0" err="1" smtClean="0">
                <a:latin typeface="Adamsky SF" pitchFamily="2" charset="0"/>
              </a:rPr>
              <a:t>olympiques</a:t>
            </a:r>
            <a:endParaRPr lang="en-GB" dirty="0">
              <a:latin typeface="Adamsky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/>
          <a:p>
            <a:r>
              <a:rPr lang="en-GB" dirty="0" smtClean="0"/>
              <a:t>Olivia </a:t>
            </a:r>
            <a:r>
              <a:rPr lang="en-GB" dirty="0" smtClean="0"/>
              <a:t>Clancy 9H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 Je </a:t>
            </a:r>
            <a:r>
              <a:rPr lang="en-GB" sz="6000" dirty="0" err="1" smtClean="0">
                <a:latin typeface="Basic Sans Light SF" pitchFamily="2" charset="0"/>
              </a:rPr>
              <a:t>deteste</a:t>
            </a:r>
            <a:r>
              <a:rPr lang="en-GB" sz="6000" dirty="0" smtClean="0">
                <a:latin typeface="Basic Sans Light SF" pitchFamily="2" charset="0"/>
              </a:rPr>
              <a:t> le </a:t>
            </a:r>
            <a:r>
              <a:rPr lang="en-GB" sz="6000" dirty="0" err="1" smtClean="0">
                <a:latin typeface="Basic Sans Light SF" pitchFamily="2" charset="0"/>
              </a:rPr>
              <a:t>tir</a:t>
            </a:r>
            <a:r>
              <a:rPr lang="en-GB" sz="6000" dirty="0" smtClean="0">
                <a:latin typeface="Basic Sans Light SF" pitchFamily="2" charset="0"/>
              </a:rPr>
              <a:t> a l </a:t>
            </a:r>
            <a:r>
              <a:rPr lang="en-GB" sz="6000" dirty="0" err="1" smtClean="0">
                <a:latin typeface="Basic Sans Light SF" pitchFamily="2" charset="0"/>
              </a:rPr>
              <a:t>árc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2530" name="Picture 2" descr="http://www.burscougharchers.co.uk/resources/Olympic+Archer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3643318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err="1" smtClean="0">
                <a:latin typeface="Basic Sans Light SF" pitchFamily="2" charset="0"/>
              </a:rPr>
              <a:t>J’adore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smtClean="0">
                <a:latin typeface="Basic Sans Light SF" pitchFamily="2" charset="0"/>
              </a:rPr>
              <a:t>le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smtClean="0">
                <a:latin typeface="Basic Sans Light SF" pitchFamily="2" charset="0"/>
              </a:rPr>
              <a:t>rugby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3554" name="Picture 2" descr="http://www.euroteam.net/flash/EventImages/rug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2854" y="2857496"/>
            <a:ext cx="4220718" cy="3567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err="1" smtClean="0">
                <a:latin typeface="Basic Sans Light SF" pitchFamily="2" charset="0"/>
              </a:rPr>
              <a:t>J’aime</a:t>
            </a:r>
            <a:r>
              <a:rPr lang="en-GB" sz="6000" dirty="0" smtClean="0">
                <a:latin typeface="Basic Sans Light SF" pitchFamily="2" charset="0"/>
              </a:rPr>
              <a:t>  </a:t>
            </a:r>
            <a:r>
              <a:rPr lang="en-GB" sz="6000" dirty="0" err="1" smtClean="0">
                <a:latin typeface="Basic Sans Light SF" pitchFamily="2" charset="0"/>
              </a:rPr>
              <a:t>l’equtation</a:t>
            </a:r>
            <a:r>
              <a:rPr lang="en-GB" sz="6000" dirty="0" smtClean="0">
                <a:latin typeface="Basic Sans Light SF" pitchFamily="2" charset="0"/>
              </a:rPr>
              <a:t> dressage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4578" name="Picture 2" descr="http://www.animalhealthfoundation.com/Images/horses.5.l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643182"/>
            <a:ext cx="3810000" cy="3867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image.made-in-china.com/2f0j00PvtQINnhCros/BMX-Freestyle-Bikes-ABS-2002S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24250"/>
            <a:ext cx="4762500" cy="33337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J’adore le </a:t>
            </a:r>
            <a:r>
              <a:rPr lang="en-GB" sz="6000" dirty="0" err="1" smtClean="0">
                <a:latin typeface="Basic Sans Light SF" pitchFamily="2" charset="0"/>
              </a:rPr>
              <a:t>cyclisme</a:t>
            </a:r>
            <a:r>
              <a:rPr lang="en-GB" sz="6000" dirty="0" smtClean="0">
                <a:latin typeface="Basic Sans Light SF" pitchFamily="2" charset="0"/>
              </a:rPr>
              <a:t>  BMX  </a:t>
            </a:r>
            <a:r>
              <a:rPr lang="en-GB" sz="6000" dirty="0" err="1" smtClean="0">
                <a:latin typeface="Basic Sans Light SF" pitchFamily="2" charset="0"/>
              </a:rPr>
              <a:t>parce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que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c’est</a:t>
            </a:r>
            <a:r>
              <a:rPr lang="en-GB" sz="6000" dirty="0">
                <a:latin typeface="Basic Sans Light SF" pitchFamily="2" charset="0"/>
              </a:rPr>
              <a:t> 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fantastique</a:t>
            </a:r>
            <a:r>
              <a:rPr lang="en-GB" sz="6000" dirty="0" smtClean="0">
                <a:latin typeface="Basic Sans Light SF" pitchFamily="2" charset="0"/>
              </a:rPr>
              <a:t>.</a:t>
            </a:r>
            <a:endParaRPr lang="en-GB" sz="6000" dirty="0">
              <a:latin typeface="Basic Sans Light SF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J’adore le water </a:t>
            </a:r>
            <a:r>
              <a:rPr lang="en-GB" sz="6000" dirty="0" smtClean="0">
                <a:latin typeface="Basic Sans Light SF" pitchFamily="2" charset="0"/>
              </a:rPr>
              <a:t>polo </a:t>
            </a:r>
            <a:r>
              <a:rPr lang="en-GB" sz="6000" dirty="0" err="1" smtClean="0">
                <a:latin typeface="Basic Sans Light SF" pitchFamily="2" charset="0"/>
              </a:rPr>
              <a:t>parce</a:t>
            </a:r>
            <a:r>
              <a:rPr lang="en-GB" sz="6000" dirty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que</a:t>
            </a:r>
            <a:r>
              <a:rPr lang="en-GB" sz="6000" dirty="0" smtClean="0">
                <a:latin typeface="Basic Sans Light SF" pitchFamily="2" charset="0"/>
              </a:rPr>
              <a:t>  </a:t>
            </a:r>
            <a:r>
              <a:rPr lang="en-GB" sz="6000" dirty="0" smtClean="0">
                <a:latin typeface="Basic Sans Light SF" pitchFamily="2" charset="0"/>
              </a:rPr>
              <a:t>bon!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7650" name="Picture 2" descr="http://www.libertyuhsd.k12.ca.us/freedom/athletics/Water_Polo_-_B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857628"/>
            <a:ext cx="3571866" cy="2500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4500" dirty="0" smtClean="0">
                <a:latin typeface="Basic Sans Light SF" pitchFamily="2" charset="0"/>
              </a:rPr>
              <a:t> J’adore  </a:t>
            </a:r>
            <a:r>
              <a:rPr lang="en-GB" sz="4500" dirty="0" err="1" smtClean="0">
                <a:latin typeface="Basic Sans Light SF" pitchFamily="2" charset="0"/>
              </a:rPr>
              <a:t>l’escrime</a:t>
            </a:r>
            <a:r>
              <a:rPr lang="en-GB" sz="4500" dirty="0" smtClean="0">
                <a:latin typeface="Basic Sans Light SF" pitchFamily="2" charset="0"/>
              </a:rPr>
              <a:t> </a:t>
            </a:r>
            <a:r>
              <a:rPr lang="en-GB" sz="4500" dirty="0" err="1" smtClean="0">
                <a:latin typeface="Basic Sans Light SF" pitchFamily="2" charset="0"/>
              </a:rPr>
              <a:t>parce</a:t>
            </a:r>
            <a:r>
              <a:rPr lang="en-GB" sz="4500" dirty="0" smtClean="0">
                <a:latin typeface="Basic Sans Light SF" pitchFamily="2" charset="0"/>
              </a:rPr>
              <a:t> </a:t>
            </a:r>
            <a:r>
              <a:rPr lang="en-GB" sz="4500" dirty="0" err="1" smtClean="0">
                <a:latin typeface="Basic Sans Light SF" pitchFamily="2" charset="0"/>
              </a:rPr>
              <a:t>que</a:t>
            </a:r>
            <a:r>
              <a:rPr lang="en-GB" sz="4500" dirty="0" smtClean="0">
                <a:latin typeface="Basic Sans Light SF" pitchFamily="2" charset="0"/>
              </a:rPr>
              <a:t> </a:t>
            </a:r>
            <a:r>
              <a:rPr lang="en-GB" sz="4500" dirty="0" err="1" smtClean="0">
                <a:latin typeface="Basic Sans Light SF" pitchFamily="2" charset="0"/>
              </a:rPr>
              <a:t>c’est</a:t>
            </a:r>
            <a:r>
              <a:rPr lang="en-GB" sz="4500" dirty="0" smtClean="0">
                <a:latin typeface="Basic Sans Light SF" pitchFamily="2" charset="0"/>
              </a:rPr>
              <a:t> </a:t>
            </a:r>
            <a:r>
              <a:rPr lang="en-GB" sz="4500" dirty="0" err="1" smtClean="0">
                <a:latin typeface="Basic Sans Light SF" pitchFamily="2" charset="0"/>
              </a:rPr>
              <a:t>stupéfiant</a:t>
            </a:r>
            <a:r>
              <a:rPr lang="en-GB" sz="4500" dirty="0" smtClean="0">
                <a:latin typeface="Basic Sans Light SF" pitchFamily="2" charset="0"/>
              </a:rPr>
              <a:t> </a:t>
            </a:r>
            <a:r>
              <a:rPr lang="en-GB" sz="4500" dirty="0" smtClean="0">
                <a:latin typeface="Basic Sans Light SF" pitchFamily="2" charset="0"/>
              </a:rPr>
              <a:t>.</a:t>
            </a:r>
            <a:endParaRPr lang="en-GB" sz="4500" dirty="0">
              <a:latin typeface="Basic Sans Light SF" pitchFamily="2" charset="0"/>
            </a:endParaRPr>
          </a:p>
          <a:p>
            <a:pPr>
              <a:buNone/>
            </a:pPr>
            <a:endParaRPr lang="en-GB" dirty="0"/>
          </a:p>
        </p:txBody>
      </p:sp>
      <p:pic>
        <p:nvPicPr>
          <p:cNvPr id="28674" name="Picture 2" descr="http://www.csuchico.edu/recsports/images/fen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786058"/>
            <a:ext cx="35623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err="1" smtClean="0">
                <a:latin typeface="Basic Sans Light SF" pitchFamily="2" charset="0"/>
              </a:rPr>
              <a:t>J’deteste</a:t>
            </a:r>
            <a:r>
              <a:rPr lang="en-GB" sz="6000" dirty="0" smtClean="0">
                <a:latin typeface="Basic Sans Light SF" pitchFamily="2" charset="0"/>
              </a:rPr>
              <a:t>  le tennis </a:t>
            </a:r>
            <a:r>
              <a:rPr lang="en-GB" sz="6000" dirty="0" err="1" smtClean="0">
                <a:latin typeface="Basic Sans Light SF" pitchFamily="2" charset="0"/>
              </a:rPr>
              <a:t>parce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que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c’est</a:t>
            </a:r>
            <a:endParaRPr lang="en-GB" sz="6000" dirty="0" smtClean="0">
              <a:latin typeface="Basic Sans Light SF" pitchFamily="2" charset="0"/>
            </a:endParaRPr>
          </a:p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ennuyeux</a:t>
            </a: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smtClean="0">
                <a:latin typeface="Basic Sans Light SF" pitchFamily="2" charset="0"/>
              </a:rPr>
              <a:t>.</a:t>
            </a:r>
            <a:endParaRPr lang="en-GB" sz="6000" dirty="0">
              <a:latin typeface="Basic Sans Light SF" pitchFamily="2" charset="0"/>
            </a:endParaRPr>
          </a:p>
          <a:p>
            <a:pPr>
              <a:buNone/>
            </a:pPr>
            <a:endParaRPr lang="en-GB" sz="6000" dirty="0" smtClean="0">
              <a:latin typeface="Basic Sans Light SF" pitchFamily="2" charset="0"/>
            </a:endParaRPr>
          </a:p>
        </p:txBody>
      </p:sp>
      <p:pic>
        <p:nvPicPr>
          <p:cNvPr id="26626" name="Picture 2" descr="http://natemvnu.files.wordpress.com/2009/04/tenn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14324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J’adore la voile </a:t>
            </a:r>
            <a:r>
              <a:rPr lang="en-GB" dirty="0" err="1" smtClean="0"/>
              <a:t>parce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c’est</a:t>
            </a:r>
            <a:r>
              <a:rPr lang="en-GB" dirty="0" smtClean="0"/>
              <a:t> </a:t>
            </a:r>
            <a:r>
              <a:rPr lang="en-GB" dirty="0" err="1" smtClean="0"/>
              <a:t>drôle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9698" name="Picture 2" descr="http://www.cornwall-online.co.uk/gallery/sai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500306"/>
            <a:ext cx="4143372" cy="3447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Andre SF" pitchFamily="2" charset="0"/>
              </a:rPr>
              <a:t>J’adore le foot </a:t>
            </a:r>
            <a:endParaRPr lang="en-GB" sz="6000" dirty="0">
              <a:latin typeface="Andre SF" pitchFamily="2" charset="0"/>
            </a:endParaRPr>
          </a:p>
        </p:txBody>
      </p:sp>
      <p:pic>
        <p:nvPicPr>
          <p:cNvPr id="10242" name="Picture 2" descr="http://www.julescopeland.com/graphics/images/foot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857496"/>
            <a:ext cx="4095736" cy="307180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err="1" smtClean="0">
                <a:latin typeface="Basic Sans Light SF" pitchFamily="2" charset="0"/>
              </a:rPr>
              <a:t>J’deteste</a:t>
            </a:r>
            <a:r>
              <a:rPr lang="en-GB" sz="6000" dirty="0" smtClean="0">
                <a:latin typeface="Basic Sans Light SF" pitchFamily="2" charset="0"/>
              </a:rPr>
              <a:t> la </a:t>
            </a:r>
            <a:r>
              <a:rPr lang="en-GB" sz="6000" dirty="0" err="1" smtClean="0">
                <a:latin typeface="Basic Sans Light SF" pitchFamily="2" charset="0"/>
              </a:rPr>
              <a:t>natation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17410" name="Picture 2" descr="http://www.luxuryhousingtrends.com/wp-content/uploads/2009/02/paving-stone-swimming-pool-de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6043630" cy="2198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J’adore le tennis de table</a:t>
            </a:r>
          </a:p>
        </p:txBody>
      </p:sp>
      <p:pic>
        <p:nvPicPr>
          <p:cNvPr id="16386" name="Picture 2" descr="http://www.gamescience.co.uk/images/table%20tenn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786058"/>
            <a:ext cx="6643734" cy="3516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err="1" smtClean="0">
                <a:latin typeface="Basic Sans Light SF" pitchFamily="2" charset="0"/>
              </a:rPr>
              <a:t>J’aime</a:t>
            </a:r>
            <a:r>
              <a:rPr lang="en-GB" sz="6000" dirty="0" smtClean="0">
                <a:latin typeface="Basic Sans Light SF" pitchFamily="2" charset="0"/>
              </a:rPr>
              <a:t> le basket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15362" name="Picture 2" descr="http://www.awarenessmagnets.com/photos/2dBasketb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714620"/>
            <a:ext cx="3810000" cy="3800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Je </a:t>
            </a:r>
            <a:r>
              <a:rPr lang="en-GB" sz="6000" dirty="0" err="1" smtClean="0">
                <a:latin typeface="Basic Sans Light SF" pitchFamily="2" charset="0"/>
              </a:rPr>
              <a:t>deteste</a:t>
            </a:r>
            <a:r>
              <a:rPr lang="en-GB" sz="6000" dirty="0" smtClean="0">
                <a:latin typeface="Basic Sans Light SF" pitchFamily="2" charset="0"/>
              </a:rPr>
              <a:t> le boxing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18434" name="Picture 2" descr="http://weblogs.cltv.com/features/health/livinghealthy/box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357562"/>
            <a:ext cx="3253263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J’adore le </a:t>
            </a:r>
            <a:r>
              <a:rPr lang="en-GB" sz="6000" dirty="0" smtClean="0">
                <a:latin typeface="Basic Sans Light SF" pitchFamily="2" charset="0"/>
              </a:rPr>
              <a:t>badminton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19458" name="Picture 2" descr="http://westlake.k12.oh.us/hilliard/whspe/badminton/images/badmint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571744"/>
            <a:ext cx="287655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 </a:t>
            </a:r>
            <a:r>
              <a:rPr lang="en-GB" sz="6000" dirty="0" err="1" smtClean="0">
                <a:latin typeface="Basic Sans Light SF" pitchFamily="2" charset="0"/>
              </a:rPr>
              <a:t>J’aime</a:t>
            </a:r>
            <a:r>
              <a:rPr lang="en-GB" sz="6000" dirty="0" smtClean="0">
                <a:latin typeface="Basic Sans Light SF" pitchFamily="2" charset="0"/>
              </a:rPr>
              <a:t> le </a:t>
            </a:r>
            <a:r>
              <a:rPr lang="en-GB" sz="6000" dirty="0" err="1" smtClean="0">
                <a:latin typeface="Basic Sans Light SF" pitchFamily="2" charset="0"/>
              </a:rPr>
              <a:t>cyclisme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0482" name="Picture 2" descr="http://metaefficient.com/wp-content/uploads/schwinn-electric-bik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4457700" cy="293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>
                <a:latin typeface="Basic Sans Light SF" pitchFamily="2" charset="0"/>
              </a:rPr>
              <a:t> J’adore  le </a:t>
            </a:r>
            <a:r>
              <a:rPr lang="en-GB" sz="6000" dirty="0" err="1" smtClean="0">
                <a:latin typeface="Basic Sans Light SF" pitchFamily="2" charset="0"/>
              </a:rPr>
              <a:t>canoë</a:t>
            </a:r>
            <a:endParaRPr lang="en-GB" sz="6000" dirty="0">
              <a:latin typeface="Basic Sans Light SF" pitchFamily="2" charset="0"/>
            </a:endParaRPr>
          </a:p>
        </p:txBody>
      </p:sp>
      <p:pic>
        <p:nvPicPr>
          <p:cNvPr id="21506" name="Picture 2" descr="http://www.lancastercountymarine.com/PICTURES/Canoes%2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285992"/>
            <a:ext cx="7370553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74</TotalTime>
  <Words>93</Words>
  <Application>Microsoft Office PowerPoint</Application>
  <PresentationFormat>On-screen Show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Les Sports olympiques</vt:lpstr>
      <vt:lpstr>Slide 2</vt:lpstr>
      <vt:lpstr>Slide 3</vt:lpstr>
      <vt:lpstr>Slide 4</vt:lpstr>
      <vt:lpstr>  </vt:lpstr>
      <vt:lpstr>Slide 6</vt:lpstr>
      <vt:lpstr>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8</cp:revision>
  <dcterms:created xsi:type="dcterms:W3CDTF">2010-05-04T12:44:36Z</dcterms:created>
  <dcterms:modified xsi:type="dcterms:W3CDTF">2010-05-25T13:16:49Z</dcterms:modified>
</cp:coreProperties>
</file>