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FC7DAB-5F0F-4EFA-A623-982639DE417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511A468-5C5E-489E-AA6A-968E41472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7DAB-5F0F-4EFA-A623-982639DE417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1A468-5C5E-489E-AA6A-968E41472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4FC7DAB-5F0F-4EFA-A623-982639DE417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11A468-5C5E-489E-AA6A-968E41472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7DAB-5F0F-4EFA-A623-982639DE417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1A468-5C5E-489E-AA6A-968E41472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FC7DAB-5F0F-4EFA-A623-982639DE417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511A468-5C5E-489E-AA6A-968E41472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7DAB-5F0F-4EFA-A623-982639DE417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1A468-5C5E-489E-AA6A-968E41472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7DAB-5F0F-4EFA-A623-982639DE417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1A468-5C5E-489E-AA6A-968E41472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7DAB-5F0F-4EFA-A623-982639DE417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1A468-5C5E-489E-AA6A-968E41472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FC7DAB-5F0F-4EFA-A623-982639DE417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1A468-5C5E-489E-AA6A-968E41472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7DAB-5F0F-4EFA-A623-982639DE417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1A468-5C5E-489E-AA6A-968E41472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7DAB-5F0F-4EFA-A623-982639DE417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1A468-5C5E-489E-AA6A-968E41472EF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4FC7DAB-5F0F-4EFA-A623-982639DE4177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511A468-5C5E-489E-AA6A-968E41472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Adamsky SF" pitchFamily="2" charset="0"/>
              </a:rPr>
              <a:t>Les Sports </a:t>
            </a:r>
            <a:r>
              <a:rPr lang="en-GB" dirty="0" err="1" smtClean="0">
                <a:latin typeface="Adamsky SF" pitchFamily="2" charset="0"/>
              </a:rPr>
              <a:t>olympiques</a:t>
            </a:r>
            <a:endParaRPr lang="en-GB" dirty="0">
              <a:latin typeface="Adamsky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/>
          <a:p>
            <a:r>
              <a:rPr lang="en-GB" dirty="0" smtClean="0"/>
              <a:t>Olivia </a:t>
            </a:r>
            <a:r>
              <a:rPr lang="en-GB" dirty="0" smtClean="0"/>
              <a:t>Clancy 9H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000" dirty="0" smtClean="0">
                <a:latin typeface="Basic Sans Light SF" pitchFamily="2" charset="0"/>
              </a:rPr>
              <a:t> Je </a:t>
            </a:r>
            <a:r>
              <a:rPr lang="en-GB" sz="6000" dirty="0" err="1" smtClean="0">
                <a:latin typeface="Basic Sans Light SF" pitchFamily="2" charset="0"/>
              </a:rPr>
              <a:t>deteste</a:t>
            </a:r>
            <a:r>
              <a:rPr lang="en-GB" sz="6000" dirty="0" smtClean="0">
                <a:latin typeface="Basic Sans Light SF" pitchFamily="2" charset="0"/>
              </a:rPr>
              <a:t> le </a:t>
            </a:r>
            <a:r>
              <a:rPr lang="en-GB" sz="6000" dirty="0" err="1" smtClean="0">
                <a:latin typeface="Basic Sans Light SF" pitchFamily="2" charset="0"/>
              </a:rPr>
              <a:t>tir</a:t>
            </a:r>
            <a:r>
              <a:rPr lang="en-GB" sz="6000" dirty="0" smtClean="0">
                <a:latin typeface="Basic Sans Light SF" pitchFamily="2" charset="0"/>
              </a:rPr>
              <a:t> a l </a:t>
            </a:r>
            <a:r>
              <a:rPr lang="en-GB" sz="6000" dirty="0" err="1" smtClean="0">
                <a:latin typeface="Basic Sans Light SF" pitchFamily="2" charset="0"/>
              </a:rPr>
              <a:t>árc</a:t>
            </a:r>
            <a:endParaRPr lang="en-GB" sz="6000" dirty="0">
              <a:latin typeface="Basic Sans Light SF" pitchFamily="2" charset="0"/>
            </a:endParaRPr>
          </a:p>
        </p:txBody>
      </p:sp>
      <p:pic>
        <p:nvPicPr>
          <p:cNvPr id="22530" name="Picture 2" descr="http://www.burscougharchers.co.uk/resources/Olympic+Archery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714620"/>
            <a:ext cx="3643318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000" dirty="0" err="1" smtClean="0">
                <a:latin typeface="Basic Sans Light SF" pitchFamily="2" charset="0"/>
              </a:rPr>
              <a:t>J’adore</a:t>
            </a:r>
            <a:r>
              <a:rPr lang="en-GB" sz="6000" dirty="0" smtClean="0">
                <a:latin typeface="Basic Sans Light SF" pitchFamily="2" charset="0"/>
              </a:rPr>
              <a:t> </a:t>
            </a:r>
            <a:r>
              <a:rPr lang="en-GB" sz="6000" dirty="0" smtClean="0">
                <a:latin typeface="Basic Sans Light SF" pitchFamily="2" charset="0"/>
              </a:rPr>
              <a:t>le</a:t>
            </a:r>
            <a:r>
              <a:rPr lang="en-GB" sz="6000" dirty="0" smtClean="0">
                <a:latin typeface="Basic Sans Light SF" pitchFamily="2" charset="0"/>
              </a:rPr>
              <a:t> </a:t>
            </a:r>
            <a:r>
              <a:rPr lang="en-GB" sz="6000" dirty="0" smtClean="0">
                <a:latin typeface="Basic Sans Light SF" pitchFamily="2" charset="0"/>
              </a:rPr>
              <a:t>rugby</a:t>
            </a:r>
            <a:endParaRPr lang="en-GB" sz="6000" dirty="0">
              <a:latin typeface="Basic Sans Light SF" pitchFamily="2" charset="0"/>
            </a:endParaRPr>
          </a:p>
        </p:txBody>
      </p:sp>
      <p:pic>
        <p:nvPicPr>
          <p:cNvPr id="23554" name="Picture 2" descr="http://www.euroteam.net/flash/EventImages/rugb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2854" y="2857496"/>
            <a:ext cx="4220718" cy="3567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000" dirty="0" err="1" smtClean="0">
                <a:latin typeface="Basic Sans Light SF" pitchFamily="2" charset="0"/>
              </a:rPr>
              <a:t>J’aime</a:t>
            </a:r>
            <a:r>
              <a:rPr lang="en-GB" sz="6000" dirty="0" smtClean="0">
                <a:latin typeface="Basic Sans Light SF" pitchFamily="2" charset="0"/>
              </a:rPr>
              <a:t>  </a:t>
            </a:r>
            <a:r>
              <a:rPr lang="en-GB" sz="6000" dirty="0" err="1" smtClean="0">
                <a:latin typeface="Basic Sans Light SF" pitchFamily="2" charset="0"/>
              </a:rPr>
              <a:t>l’equtation</a:t>
            </a:r>
            <a:r>
              <a:rPr lang="en-GB" sz="6000" dirty="0" smtClean="0">
                <a:latin typeface="Basic Sans Light SF" pitchFamily="2" charset="0"/>
              </a:rPr>
              <a:t> dressage</a:t>
            </a:r>
            <a:endParaRPr lang="en-GB" sz="6000" dirty="0">
              <a:latin typeface="Basic Sans Light SF" pitchFamily="2" charset="0"/>
            </a:endParaRPr>
          </a:p>
        </p:txBody>
      </p:sp>
      <p:pic>
        <p:nvPicPr>
          <p:cNvPr id="24578" name="Picture 2" descr="http://www.animalhealthfoundation.com/Images/horses.5.l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643182"/>
            <a:ext cx="3810000" cy="3867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image.made-in-china.com/2f0j00PvtQINnhCros/BMX-Freestyle-Bikes-ABS-2002S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524250"/>
            <a:ext cx="4762500" cy="33337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000" dirty="0" smtClean="0">
                <a:latin typeface="Basic Sans Light SF" pitchFamily="2" charset="0"/>
              </a:rPr>
              <a:t>J’adore le </a:t>
            </a:r>
            <a:r>
              <a:rPr lang="en-GB" sz="6000" dirty="0" err="1" smtClean="0">
                <a:latin typeface="Basic Sans Light SF" pitchFamily="2" charset="0"/>
              </a:rPr>
              <a:t>cyclisme</a:t>
            </a:r>
            <a:r>
              <a:rPr lang="en-GB" sz="6000" dirty="0" smtClean="0">
                <a:latin typeface="Basic Sans Light SF" pitchFamily="2" charset="0"/>
              </a:rPr>
              <a:t>  BMX  </a:t>
            </a:r>
            <a:r>
              <a:rPr lang="en-GB" sz="6000" dirty="0" err="1" smtClean="0">
                <a:latin typeface="Basic Sans Light SF" pitchFamily="2" charset="0"/>
              </a:rPr>
              <a:t>parce</a:t>
            </a:r>
            <a:r>
              <a:rPr lang="en-GB" sz="6000" dirty="0" smtClean="0">
                <a:latin typeface="Basic Sans Light SF" pitchFamily="2" charset="0"/>
              </a:rPr>
              <a:t> </a:t>
            </a:r>
            <a:r>
              <a:rPr lang="en-GB" sz="6000" dirty="0" err="1" smtClean="0">
                <a:latin typeface="Basic Sans Light SF" pitchFamily="2" charset="0"/>
              </a:rPr>
              <a:t>que</a:t>
            </a:r>
            <a:r>
              <a:rPr lang="en-GB" sz="6000" dirty="0" smtClean="0">
                <a:latin typeface="Basic Sans Light SF" pitchFamily="2" charset="0"/>
              </a:rPr>
              <a:t> </a:t>
            </a:r>
            <a:r>
              <a:rPr lang="en-GB" sz="6000" dirty="0" err="1" smtClean="0">
                <a:latin typeface="Basic Sans Light SF" pitchFamily="2" charset="0"/>
              </a:rPr>
              <a:t>c’est</a:t>
            </a:r>
            <a:r>
              <a:rPr lang="en-GB" sz="6000" dirty="0">
                <a:latin typeface="Basic Sans Light SF" pitchFamily="2" charset="0"/>
              </a:rPr>
              <a:t> </a:t>
            </a:r>
            <a:r>
              <a:rPr lang="en-GB" sz="6000" dirty="0" smtClean="0">
                <a:latin typeface="Basic Sans Light SF" pitchFamily="2" charset="0"/>
              </a:rPr>
              <a:t> </a:t>
            </a:r>
            <a:r>
              <a:rPr lang="en-GB" sz="6000" dirty="0" err="1" smtClean="0">
                <a:latin typeface="Basic Sans Light SF" pitchFamily="2" charset="0"/>
              </a:rPr>
              <a:t>fantastique</a:t>
            </a:r>
            <a:r>
              <a:rPr lang="en-GB" sz="6000" dirty="0" smtClean="0">
                <a:latin typeface="Basic Sans Light SF" pitchFamily="2" charset="0"/>
              </a:rPr>
              <a:t>.</a:t>
            </a:r>
            <a:endParaRPr lang="en-GB" sz="6000" dirty="0">
              <a:latin typeface="Basic Sans Light SF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000" dirty="0" smtClean="0">
                <a:latin typeface="Basic Sans Light SF" pitchFamily="2" charset="0"/>
              </a:rPr>
              <a:t>J’adore le water </a:t>
            </a:r>
            <a:r>
              <a:rPr lang="en-GB" sz="6000" dirty="0" smtClean="0">
                <a:latin typeface="Basic Sans Light SF" pitchFamily="2" charset="0"/>
              </a:rPr>
              <a:t>polo </a:t>
            </a:r>
            <a:r>
              <a:rPr lang="en-GB" sz="6000" dirty="0" err="1" smtClean="0">
                <a:latin typeface="Basic Sans Light SF" pitchFamily="2" charset="0"/>
              </a:rPr>
              <a:t>parce</a:t>
            </a:r>
            <a:r>
              <a:rPr lang="en-GB" sz="6000" dirty="0">
                <a:latin typeface="Basic Sans Light SF" pitchFamily="2" charset="0"/>
              </a:rPr>
              <a:t> </a:t>
            </a:r>
            <a:r>
              <a:rPr lang="en-GB" sz="6000" dirty="0" err="1" smtClean="0">
                <a:latin typeface="Basic Sans Light SF" pitchFamily="2" charset="0"/>
              </a:rPr>
              <a:t>que</a:t>
            </a:r>
            <a:r>
              <a:rPr lang="en-GB" sz="6000" dirty="0" smtClean="0">
                <a:latin typeface="Basic Sans Light SF" pitchFamily="2" charset="0"/>
              </a:rPr>
              <a:t>  </a:t>
            </a:r>
            <a:r>
              <a:rPr lang="en-GB" sz="6000" dirty="0" smtClean="0">
                <a:latin typeface="Basic Sans Light SF" pitchFamily="2" charset="0"/>
              </a:rPr>
              <a:t>bon!</a:t>
            </a:r>
            <a:endParaRPr lang="en-GB" sz="6000" dirty="0">
              <a:latin typeface="Basic Sans Light SF" pitchFamily="2" charset="0"/>
            </a:endParaRPr>
          </a:p>
        </p:txBody>
      </p:sp>
      <p:pic>
        <p:nvPicPr>
          <p:cNvPr id="27650" name="Picture 2" descr="http://www.libertyuhsd.k12.ca.us/freedom/athletics/Water_Polo_-_Ba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857628"/>
            <a:ext cx="3571866" cy="2500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4500" dirty="0" smtClean="0">
                <a:latin typeface="Basic Sans Light SF" pitchFamily="2" charset="0"/>
              </a:rPr>
              <a:t> J’adore  </a:t>
            </a:r>
            <a:r>
              <a:rPr lang="en-GB" sz="4500" dirty="0" err="1" smtClean="0">
                <a:latin typeface="Basic Sans Light SF" pitchFamily="2" charset="0"/>
              </a:rPr>
              <a:t>l’escrime</a:t>
            </a:r>
            <a:r>
              <a:rPr lang="en-GB" sz="4500" dirty="0" smtClean="0">
                <a:latin typeface="Basic Sans Light SF" pitchFamily="2" charset="0"/>
              </a:rPr>
              <a:t> </a:t>
            </a:r>
            <a:r>
              <a:rPr lang="en-GB" sz="4500" dirty="0" err="1" smtClean="0">
                <a:latin typeface="Basic Sans Light SF" pitchFamily="2" charset="0"/>
              </a:rPr>
              <a:t>parce</a:t>
            </a:r>
            <a:r>
              <a:rPr lang="en-GB" sz="4500" dirty="0" smtClean="0">
                <a:latin typeface="Basic Sans Light SF" pitchFamily="2" charset="0"/>
              </a:rPr>
              <a:t> </a:t>
            </a:r>
            <a:r>
              <a:rPr lang="en-GB" sz="4500" dirty="0" err="1" smtClean="0">
                <a:latin typeface="Basic Sans Light SF" pitchFamily="2" charset="0"/>
              </a:rPr>
              <a:t>que</a:t>
            </a:r>
            <a:r>
              <a:rPr lang="en-GB" sz="4500" dirty="0" smtClean="0">
                <a:latin typeface="Basic Sans Light SF" pitchFamily="2" charset="0"/>
              </a:rPr>
              <a:t> </a:t>
            </a:r>
            <a:r>
              <a:rPr lang="en-GB" sz="4500" dirty="0" err="1" smtClean="0">
                <a:latin typeface="Basic Sans Light SF" pitchFamily="2" charset="0"/>
              </a:rPr>
              <a:t>c’est</a:t>
            </a:r>
            <a:r>
              <a:rPr lang="en-GB" sz="4500" dirty="0" smtClean="0">
                <a:latin typeface="Basic Sans Light SF" pitchFamily="2" charset="0"/>
              </a:rPr>
              <a:t> </a:t>
            </a:r>
            <a:r>
              <a:rPr lang="en-GB" sz="4500" dirty="0" err="1" smtClean="0">
                <a:latin typeface="Basic Sans Light SF" pitchFamily="2" charset="0"/>
              </a:rPr>
              <a:t>stupéfiant</a:t>
            </a:r>
            <a:r>
              <a:rPr lang="en-GB" sz="4500" dirty="0" smtClean="0">
                <a:latin typeface="Basic Sans Light SF" pitchFamily="2" charset="0"/>
              </a:rPr>
              <a:t> </a:t>
            </a:r>
            <a:r>
              <a:rPr lang="en-GB" sz="4500" dirty="0" smtClean="0">
                <a:latin typeface="Basic Sans Light SF" pitchFamily="2" charset="0"/>
              </a:rPr>
              <a:t>.</a:t>
            </a:r>
            <a:endParaRPr lang="en-GB" sz="4500" dirty="0">
              <a:latin typeface="Basic Sans Light SF" pitchFamily="2" charset="0"/>
            </a:endParaRPr>
          </a:p>
          <a:p>
            <a:pPr>
              <a:buNone/>
            </a:pPr>
            <a:endParaRPr lang="en-GB" dirty="0"/>
          </a:p>
        </p:txBody>
      </p:sp>
      <p:pic>
        <p:nvPicPr>
          <p:cNvPr id="28674" name="Picture 2" descr="http://www.csuchico.edu/recsports/images/fenc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2786058"/>
            <a:ext cx="356235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000" dirty="0" err="1" smtClean="0">
                <a:latin typeface="Basic Sans Light SF" pitchFamily="2" charset="0"/>
              </a:rPr>
              <a:t>J’deteste</a:t>
            </a:r>
            <a:r>
              <a:rPr lang="en-GB" sz="6000" dirty="0" smtClean="0">
                <a:latin typeface="Basic Sans Light SF" pitchFamily="2" charset="0"/>
              </a:rPr>
              <a:t>  le tennis </a:t>
            </a:r>
            <a:r>
              <a:rPr lang="en-GB" sz="6000" dirty="0" err="1" smtClean="0">
                <a:latin typeface="Basic Sans Light SF" pitchFamily="2" charset="0"/>
              </a:rPr>
              <a:t>parce</a:t>
            </a:r>
            <a:r>
              <a:rPr lang="en-GB" sz="6000" dirty="0" smtClean="0">
                <a:latin typeface="Basic Sans Light SF" pitchFamily="2" charset="0"/>
              </a:rPr>
              <a:t> </a:t>
            </a:r>
            <a:r>
              <a:rPr lang="en-GB" sz="6000" dirty="0" err="1" smtClean="0">
                <a:latin typeface="Basic Sans Light SF" pitchFamily="2" charset="0"/>
              </a:rPr>
              <a:t>que</a:t>
            </a:r>
            <a:r>
              <a:rPr lang="en-GB" sz="6000" dirty="0" smtClean="0">
                <a:latin typeface="Basic Sans Light SF" pitchFamily="2" charset="0"/>
              </a:rPr>
              <a:t> </a:t>
            </a:r>
            <a:r>
              <a:rPr lang="en-GB" sz="6000" dirty="0" err="1" smtClean="0">
                <a:latin typeface="Basic Sans Light SF" pitchFamily="2" charset="0"/>
              </a:rPr>
              <a:t>c’est</a:t>
            </a:r>
            <a:endParaRPr lang="en-GB" sz="6000" dirty="0" smtClean="0">
              <a:latin typeface="Basic Sans Light SF" pitchFamily="2" charset="0"/>
            </a:endParaRPr>
          </a:p>
          <a:p>
            <a:pPr>
              <a:buNone/>
            </a:pPr>
            <a:r>
              <a:rPr lang="en-GB" sz="6000" dirty="0" smtClean="0">
                <a:latin typeface="Basic Sans Light SF" pitchFamily="2" charset="0"/>
              </a:rPr>
              <a:t> </a:t>
            </a:r>
            <a:r>
              <a:rPr lang="en-GB" sz="6000" dirty="0" err="1" smtClean="0">
                <a:latin typeface="Basic Sans Light SF" pitchFamily="2" charset="0"/>
              </a:rPr>
              <a:t>ennuyeux</a:t>
            </a:r>
            <a:r>
              <a:rPr lang="en-GB" sz="6000" dirty="0" smtClean="0">
                <a:latin typeface="Basic Sans Light SF" pitchFamily="2" charset="0"/>
              </a:rPr>
              <a:t> </a:t>
            </a:r>
            <a:r>
              <a:rPr lang="en-GB" sz="6000" dirty="0" smtClean="0">
                <a:latin typeface="Basic Sans Light SF" pitchFamily="2" charset="0"/>
              </a:rPr>
              <a:t>.</a:t>
            </a:r>
            <a:endParaRPr lang="en-GB" sz="6000" dirty="0">
              <a:latin typeface="Basic Sans Light SF" pitchFamily="2" charset="0"/>
            </a:endParaRPr>
          </a:p>
          <a:p>
            <a:pPr>
              <a:buNone/>
            </a:pPr>
            <a:endParaRPr lang="en-GB" sz="6000" dirty="0" smtClean="0">
              <a:latin typeface="Basic Sans Light SF" pitchFamily="2" charset="0"/>
            </a:endParaRPr>
          </a:p>
        </p:txBody>
      </p:sp>
      <p:pic>
        <p:nvPicPr>
          <p:cNvPr id="26626" name="Picture 2" descr="http://natemvnu.files.wordpress.com/2009/04/tenn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3143248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J’adore la voile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drôle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29698" name="Picture 2" descr="http://www.cornwall-online.co.uk/gallery/sail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2500306"/>
            <a:ext cx="4143372" cy="34473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000" dirty="0" smtClean="0">
                <a:latin typeface="Andre SF" pitchFamily="2" charset="0"/>
              </a:rPr>
              <a:t>J’adore le foot </a:t>
            </a:r>
            <a:endParaRPr lang="en-GB" sz="6000" dirty="0">
              <a:latin typeface="Andre SF" pitchFamily="2" charset="0"/>
            </a:endParaRPr>
          </a:p>
        </p:txBody>
      </p:sp>
      <p:pic>
        <p:nvPicPr>
          <p:cNvPr id="10242" name="Picture 2" descr="http://www.julescopeland.com/graphics/images/footb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857496"/>
            <a:ext cx="4095736" cy="3071802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000" dirty="0" err="1" smtClean="0">
                <a:latin typeface="Basic Sans Light SF" pitchFamily="2" charset="0"/>
              </a:rPr>
              <a:t>J’deteste</a:t>
            </a:r>
            <a:r>
              <a:rPr lang="en-GB" sz="6000" dirty="0" smtClean="0">
                <a:latin typeface="Basic Sans Light SF" pitchFamily="2" charset="0"/>
              </a:rPr>
              <a:t> la </a:t>
            </a:r>
            <a:r>
              <a:rPr lang="en-GB" sz="6000" dirty="0" err="1" smtClean="0">
                <a:latin typeface="Basic Sans Light SF" pitchFamily="2" charset="0"/>
              </a:rPr>
              <a:t>natation</a:t>
            </a:r>
            <a:endParaRPr lang="en-GB" sz="6000" dirty="0">
              <a:latin typeface="Basic Sans Light SF" pitchFamily="2" charset="0"/>
            </a:endParaRPr>
          </a:p>
        </p:txBody>
      </p:sp>
      <p:pic>
        <p:nvPicPr>
          <p:cNvPr id="17410" name="Picture 2" descr="http://www.luxuryhousingtrends.com/wp-content/uploads/2009/02/paving-stone-swimming-pool-de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928934"/>
            <a:ext cx="6043630" cy="2198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000" dirty="0" smtClean="0">
                <a:latin typeface="Basic Sans Light SF" pitchFamily="2" charset="0"/>
              </a:rPr>
              <a:t>J’adore le tennis de table</a:t>
            </a:r>
          </a:p>
        </p:txBody>
      </p:sp>
      <p:pic>
        <p:nvPicPr>
          <p:cNvPr id="16386" name="Picture 2" descr="http://www.gamescience.co.uk/images/table%20tenn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786058"/>
            <a:ext cx="6643734" cy="3516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000" dirty="0" err="1" smtClean="0">
                <a:latin typeface="Basic Sans Light SF" pitchFamily="2" charset="0"/>
              </a:rPr>
              <a:t>J’aime</a:t>
            </a:r>
            <a:r>
              <a:rPr lang="en-GB" sz="6000" dirty="0" smtClean="0">
                <a:latin typeface="Basic Sans Light SF" pitchFamily="2" charset="0"/>
              </a:rPr>
              <a:t> le basket</a:t>
            </a:r>
            <a:endParaRPr lang="en-GB" sz="6000" dirty="0">
              <a:latin typeface="Basic Sans Light SF" pitchFamily="2" charset="0"/>
            </a:endParaRPr>
          </a:p>
        </p:txBody>
      </p:sp>
      <p:pic>
        <p:nvPicPr>
          <p:cNvPr id="15362" name="Picture 2" descr="http://www.awarenessmagnets.com/photos/2dBasketb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714620"/>
            <a:ext cx="3810000" cy="3800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000" dirty="0" smtClean="0">
                <a:latin typeface="Basic Sans Light SF" pitchFamily="2" charset="0"/>
              </a:rPr>
              <a:t>Je </a:t>
            </a:r>
            <a:r>
              <a:rPr lang="en-GB" sz="6000" dirty="0" err="1" smtClean="0">
                <a:latin typeface="Basic Sans Light SF" pitchFamily="2" charset="0"/>
              </a:rPr>
              <a:t>deteste</a:t>
            </a:r>
            <a:r>
              <a:rPr lang="en-GB" sz="6000" dirty="0" smtClean="0">
                <a:latin typeface="Basic Sans Light SF" pitchFamily="2" charset="0"/>
              </a:rPr>
              <a:t> le boxing</a:t>
            </a:r>
            <a:endParaRPr lang="en-GB" sz="6000" dirty="0">
              <a:latin typeface="Basic Sans Light SF" pitchFamily="2" charset="0"/>
            </a:endParaRPr>
          </a:p>
        </p:txBody>
      </p:sp>
      <p:pic>
        <p:nvPicPr>
          <p:cNvPr id="18434" name="Picture 2" descr="http://weblogs.cltv.com/features/health/livinghealthy/box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357562"/>
            <a:ext cx="3253263" cy="3286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6000" dirty="0" smtClean="0">
                <a:latin typeface="Basic Sans Light SF" pitchFamily="2" charset="0"/>
              </a:rPr>
              <a:t>J’adore le </a:t>
            </a:r>
            <a:r>
              <a:rPr lang="en-GB" sz="6000" dirty="0" smtClean="0">
                <a:latin typeface="Basic Sans Light SF" pitchFamily="2" charset="0"/>
              </a:rPr>
              <a:t>badminton</a:t>
            </a:r>
            <a:endParaRPr lang="en-GB" sz="6000" dirty="0">
              <a:latin typeface="Basic Sans Light SF" pitchFamily="2" charset="0"/>
            </a:endParaRPr>
          </a:p>
        </p:txBody>
      </p:sp>
      <p:pic>
        <p:nvPicPr>
          <p:cNvPr id="19458" name="Picture 2" descr="http://westlake.k12.oh.us/hilliard/whspe/badminton/images/badmint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571744"/>
            <a:ext cx="2876550" cy="346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6000" dirty="0" smtClean="0">
                <a:latin typeface="Basic Sans Light SF" pitchFamily="2" charset="0"/>
              </a:rPr>
              <a:t> </a:t>
            </a:r>
            <a:r>
              <a:rPr lang="en-GB" sz="6000" dirty="0" err="1" smtClean="0">
                <a:latin typeface="Basic Sans Light SF" pitchFamily="2" charset="0"/>
              </a:rPr>
              <a:t>J’aime</a:t>
            </a:r>
            <a:r>
              <a:rPr lang="en-GB" sz="6000" dirty="0" smtClean="0">
                <a:latin typeface="Basic Sans Light SF" pitchFamily="2" charset="0"/>
              </a:rPr>
              <a:t> le </a:t>
            </a:r>
            <a:r>
              <a:rPr lang="en-GB" sz="6000" dirty="0" err="1" smtClean="0">
                <a:latin typeface="Basic Sans Light SF" pitchFamily="2" charset="0"/>
              </a:rPr>
              <a:t>cyclisme</a:t>
            </a:r>
            <a:endParaRPr lang="en-GB" sz="6000" dirty="0">
              <a:latin typeface="Basic Sans Light SF" pitchFamily="2" charset="0"/>
            </a:endParaRPr>
          </a:p>
        </p:txBody>
      </p:sp>
      <p:pic>
        <p:nvPicPr>
          <p:cNvPr id="20482" name="Picture 2" descr="http://metaefficient.com/wp-content/uploads/schwinn-electric-bik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071810"/>
            <a:ext cx="4457700" cy="293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6000" dirty="0" smtClean="0">
                <a:latin typeface="Basic Sans Light SF" pitchFamily="2" charset="0"/>
              </a:rPr>
              <a:t> J’adore  le </a:t>
            </a:r>
            <a:r>
              <a:rPr lang="en-GB" sz="6000" dirty="0" err="1" smtClean="0">
                <a:latin typeface="Basic Sans Light SF" pitchFamily="2" charset="0"/>
              </a:rPr>
              <a:t>canoë</a:t>
            </a:r>
            <a:endParaRPr lang="en-GB" sz="6000" dirty="0">
              <a:latin typeface="Basic Sans Light SF" pitchFamily="2" charset="0"/>
            </a:endParaRPr>
          </a:p>
        </p:txBody>
      </p:sp>
      <p:pic>
        <p:nvPicPr>
          <p:cNvPr id="21506" name="Picture 2" descr="http://www.lancastercountymarine.com/PICTURES/Canoes%2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285992"/>
            <a:ext cx="7370553" cy="3714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</TotalTime>
  <Words>93</Words>
  <Application>Microsoft Office PowerPoint</Application>
  <PresentationFormat>On-screen Show (4:3)</PresentationFormat>
  <Paragraphs>21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Opulent</vt:lpstr>
      <vt:lpstr>Les Sports olympiques</vt:lpstr>
      <vt:lpstr>Slide 2</vt:lpstr>
      <vt:lpstr>Slide 3</vt:lpstr>
      <vt:lpstr>Slide 4</vt:lpstr>
      <vt:lpstr>  </vt:lpstr>
      <vt:lpstr>Slide 6</vt:lpstr>
      <vt:lpstr> 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HTSS User</dc:creator>
  <cp:lastModifiedBy>HTSS User</cp:lastModifiedBy>
  <cp:revision>8</cp:revision>
  <dcterms:created xsi:type="dcterms:W3CDTF">2010-05-04T12:44:36Z</dcterms:created>
  <dcterms:modified xsi:type="dcterms:W3CDTF">2010-05-25T13:16:49Z</dcterms:modified>
</cp:coreProperties>
</file>