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Straight Connector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Straight Connector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EB3C1-01AC-4102-9C7D-68F184D520D7}" type="datetimeFigureOut">
              <a:rPr lang="en-US"/>
              <a:pPr>
                <a:defRPr/>
              </a:pPr>
              <a:t>5/30/2010</a:t>
            </a:fld>
            <a:endParaRPr lang="en-GB" dirty="0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5C3C3-3030-4906-9E63-BBD95CC7B81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A74EF-22B5-465F-BB0F-3545CD7BFE07}" type="datetimeFigureOut">
              <a:rPr lang="en-US"/>
              <a:pPr>
                <a:defRPr/>
              </a:pPr>
              <a:t>5/30/2010</a:t>
            </a:fld>
            <a:endParaRPr lang="en-GB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9DA08-91B1-436F-A826-A13BDDDE3C2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4939A-02C1-4F29-B778-566BD457B8DA}" type="datetimeFigureOut">
              <a:rPr lang="en-US"/>
              <a:pPr>
                <a:defRPr/>
              </a:pPr>
              <a:t>5/30/2010</a:t>
            </a:fld>
            <a:endParaRPr lang="en-GB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CFBBE-FF19-47E5-A2BB-9E72A0ECCDE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F2BE518-7D2B-445D-9751-F40DB9B3D0BE}" type="datetimeFigureOut">
              <a:rPr lang="en-US"/>
              <a:pPr>
                <a:defRPr/>
              </a:pPr>
              <a:t>5/30/2010</a:t>
            </a:fld>
            <a:endParaRPr lang="en-GB" dirty="0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FFE8343-DDE2-4BAB-BAA2-155D53B7A12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3A929-DD93-4120-832D-2C4BBBE29C9D}" type="datetimeFigureOut">
              <a:rPr lang="en-US"/>
              <a:pPr>
                <a:defRPr/>
              </a:pPr>
              <a:t>5/30/2010</a:t>
            </a:fld>
            <a:endParaRPr lang="en-GB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6C9C0-413B-4D0E-857A-8781EE51C8C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F2CFA-B9C8-43C8-AAED-5EACA4E6F12E}" type="datetimeFigureOut">
              <a:rPr lang="en-US"/>
              <a:pPr>
                <a:defRPr/>
              </a:pPr>
              <a:t>5/30/2010</a:t>
            </a:fld>
            <a:endParaRPr lang="en-GB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90932-18ED-41E8-AF41-653DA06FF94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50DC4-65E2-4151-8E6A-2D83631C0656}" type="datetimeFigureOut">
              <a:rPr lang="en-US"/>
              <a:pPr>
                <a:defRPr/>
              </a:pPr>
              <a:t>5/30/2010</a:t>
            </a:fld>
            <a:endParaRPr lang="en-GB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1288F-DB0F-4431-8C94-C34D4F05866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67EFCA2-313B-4273-B432-121DE89E2639}" type="datetimeFigureOut">
              <a:rPr lang="en-US"/>
              <a:pPr>
                <a:defRPr/>
              </a:pPr>
              <a:t>5/30/2010</a:t>
            </a:fld>
            <a:endParaRPr lang="en-GB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15BE944-4502-4B74-A633-A72B17108C2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D85DB-7D66-46F6-AED3-957A458B9EC6}" type="datetimeFigureOut">
              <a:rPr lang="en-US"/>
              <a:pPr>
                <a:defRPr/>
              </a:pPr>
              <a:t>5/30/2010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C8C44-3E12-4EF6-B2B1-E1317A96B4C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Straight Connector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9666A2F-5CFC-410D-9158-E108EC0317D2}" type="datetimeFigureOut">
              <a:rPr lang="en-US"/>
              <a:pPr>
                <a:defRPr/>
              </a:pPr>
              <a:t>5/30/2010</a:t>
            </a:fld>
            <a:endParaRPr lang="en-GB" dirty="0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A68E512-C2D1-46C7-A66F-75AC5F6D2C1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al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464E687-9BE9-4B23-ADD7-9E4CBF25CDA3}" type="datetimeFigureOut">
              <a:rPr lang="en-US"/>
              <a:pPr>
                <a:defRPr/>
              </a:pPr>
              <a:t>5/30/2010</a:t>
            </a:fld>
            <a:endParaRPr lang="en-GB" dirty="0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0F6FA-48ED-4369-B178-5D6106FC005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827D18-4146-4E69-A9BC-972F6A4E4209}" type="datetimeFigureOut">
              <a:rPr lang="en-US"/>
              <a:pPr>
                <a:defRPr/>
              </a:pPr>
              <a:t>5/30/2010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E52750-233E-4562-BA39-12E59DDFCBE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67" r:id="rId4"/>
    <p:sldLayoutId id="2147483668" r:id="rId5"/>
    <p:sldLayoutId id="2147483675" r:id="rId6"/>
    <p:sldLayoutId id="2147483669" r:id="rId7"/>
    <p:sldLayoutId id="2147483676" r:id="rId8"/>
    <p:sldLayoutId id="2147483677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8813" y="500063"/>
            <a:ext cx="6172200" cy="9652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dventurer Black SF" pitchFamily="2" charset="0"/>
              </a:rPr>
              <a:t>Les </a:t>
            </a:r>
            <a:r>
              <a:rPr lang="en-GB" sz="4400" dirty="0">
                <a:solidFill>
                  <a:schemeClr val="accent1">
                    <a:lumMod val="60000"/>
                    <a:lumOff val="40000"/>
                  </a:schemeClr>
                </a:solidFill>
                <a:latin typeface="Adventurer Black SF" pitchFamily="2" charset="0"/>
              </a:rPr>
              <a:t>S</a:t>
            </a:r>
            <a:r>
              <a:rPr lang="en-GB" sz="4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dventurer Black SF" pitchFamily="2" charset="0"/>
              </a:rPr>
              <a:t>port Olympiques</a:t>
            </a:r>
            <a:endParaRPr lang="en-GB" sz="4400" dirty="0">
              <a:solidFill>
                <a:schemeClr val="accent1">
                  <a:lumMod val="60000"/>
                  <a:lumOff val="40000"/>
                </a:schemeClr>
              </a:solidFill>
              <a:latin typeface="Adventurer Black SF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1285875"/>
            <a:ext cx="5500688" cy="106838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n-GB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dventurer Black SF" pitchFamily="2" charset="0"/>
              </a:rPr>
              <a:t>By Jessica Holdsworth</a:t>
            </a:r>
            <a:endParaRPr lang="en-GB" sz="2800" dirty="0">
              <a:solidFill>
                <a:schemeClr val="accent1">
                  <a:lumMod val="60000"/>
                  <a:lumOff val="40000"/>
                </a:schemeClr>
              </a:solidFill>
              <a:latin typeface="Adventurer Black SF" pitchFamily="2" charset="0"/>
            </a:endParaRPr>
          </a:p>
        </p:txBody>
      </p:sp>
      <p:pic>
        <p:nvPicPr>
          <p:cNvPr id="13315" name="Picture 2" descr="http://www.gentlemansgadgets.com/for%20men/images/2008/03/bergamont-track-bik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952625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 descr="http://www.diamonddents.co.uk/images/tennis_bal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58188" y="4786313"/>
            <a:ext cx="4286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4" descr="http://www.diamonddents.co.uk/images/tennis_bal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75" y="3000375"/>
            <a:ext cx="1357313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4" descr="http://www.diamonddents.co.uk/images/tennis_bal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13" y="5572125"/>
            <a:ext cx="2143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2" descr="http://www.ridgenet.org/crosscurric/business_peterjorgensen/images/basketbal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9438" y="4214813"/>
            <a:ext cx="10001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4" descr="http://www.ridgenet.org/crosscurric/business_peterjorgensen/images/basketball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29563" y="5214938"/>
            <a:ext cx="4286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1" descr="C:\Program Files\Microsoft Office\MEDIA\CAGCAT10\j0298653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57813" y="5654675"/>
            <a:ext cx="1781175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000" dirty="0" smtClean="0">
                <a:solidFill>
                  <a:srgbClr val="FF9966"/>
                </a:solidFill>
                <a:latin typeface="Adventurer Black SF" pitchFamily="2" charset="0"/>
              </a:rPr>
              <a:t>Le </a:t>
            </a:r>
            <a:r>
              <a:rPr lang="en-GB" sz="4400" dirty="0" smtClean="0">
                <a:solidFill>
                  <a:srgbClr val="FF9966"/>
                </a:solidFill>
                <a:latin typeface="Adventurer Black SF" pitchFamily="2" charset="0"/>
              </a:rPr>
              <a:t>foot</a:t>
            </a:r>
            <a:endParaRPr lang="en-GB" sz="4000" dirty="0">
              <a:solidFill>
                <a:srgbClr val="FF9966"/>
              </a:solidFill>
              <a:latin typeface="Adventurer Black SF" pitchFamily="2" charset="0"/>
            </a:endParaRPr>
          </a:p>
        </p:txBody>
      </p:sp>
      <p:sp>
        <p:nvSpPr>
          <p:cNvPr id="2253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6143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smtClean="0">
                <a:solidFill>
                  <a:srgbClr val="FF9966"/>
                </a:solidFill>
                <a:latin typeface="Adventurer Black SF"/>
              </a:rPr>
              <a:t>Je n’aime pas le foot parce que c’est enneyeux.</a:t>
            </a:r>
          </a:p>
          <a:p>
            <a:pPr>
              <a:buFont typeface="Wingdings" pitchFamily="2" charset="2"/>
              <a:buNone/>
            </a:pPr>
            <a:endParaRPr lang="en-GB" smtClean="0">
              <a:solidFill>
                <a:srgbClr val="FF9966"/>
              </a:solidFill>
              <a:latin typeface="Adventurer Black SF"/>
            </a:endParaRPr>
          </a:p>
        </p:txBody>
      </p:sp>
      <p:pic>
        <p:nvPicPr>
          <p:cNvPr id="3" name="Picture 2" descr="http://images.shopping.indiatimes.com/images/product/100353_football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4786298"/>
            <a:ext cx="2071702" cy="2071702"/>
          </a:xfrm>
          <a:prstGeom prst="rect">
            <a:avLst/>
          </a:prstGeom>
          <a:noFill/>
        </p:spPr>
      </p:pic>
      <p:pic>
        <p:nvPicPr>
          <p:cNvPr id="22532" name="Picture 4" descr="http://images.shopping.indiatimes.com/images/product/100353_football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286612" y="5000612"/>
            <a:ext cx="1857388" cy="1857388"/>
          </a:xfrm>
          <a:prstGeom prst="rect">
            <a:avLst/>
          </a:prstGeom>
          <a:noFill/>
        </p:spPr>
      </p:pic>
      <p:pic>
        <p:nvPicPr>
          <p:cNvPr id="22534" name="Picture 6" descr="http://images.shopping.indiatimes.com/images/product/100353_football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286764" y="0"/>
            <a:ext cx="857236" cy="857236"/>
          </a:xfrm>
          <a:prstGeom prst="rect">
            <a:avLst/>
          </a:prstGeom>
          <a:noFill/>
        </p:spPr>
      </p:pic>
      <p:pic>
        <p:nvPicPr>
          <p:cNvPr id="22536" name="Picture 8" descr="http://images.shopping.indiatimes.com/images/product/100353_football2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357166" cy="3571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dventurer Black SF" pitchFamily="2" charset="0"/>
              </a:rPr>
              <a:t>L’équatation-dressage</a:t>
            </a:r>
            <a:endParaRPr lang="en-GB" sz="4800" dirty="0">
              <a:solidFill>
                <a:schemeClr val="accent1">
                  <a:lumMod val="60000"/>
                  <a:lumOff val="40000"/>
                </a:schemeClr>
              </a:solidFill>
              <a:latin typeface="Adventurer Black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r>
              <a:rPr lang="en-GB" sz="3200" smtClean="0">
                <a:solidFill>
                  <a:srgbClr val="FEB687"/>
                </a:solidFill>
                <a:latin typeface="Adventurer Black SF"/>
              </a:rPr>
              <a:t>J’aime L'équatation  parce que c’est interestant et c’est cool. Pour faire de L'équatation on a besoin d’un cheval, d’un casque et des bottes.</a:t>
            </a:r>
          </a:p>
        </p:txBody>
      </p:sp>
      <p:pic>
        <p:nvPicPr>
          <p:cNvPr id="14339" name="Picture 2" descr="http://www.elvenstar.com/Champions/2007/lisab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4086225"/>
            <a:ext cx="342900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dventurer Black SF" pitchFamily="2" charset="0"/>
              </a:rPr>
              <a:t>Le cyclism tout-terrain</a:t>
            </a:r>
            <a:endParaRPr lang="en-GB" sz="4000" dirty="0">
              <a:solidFill>
                <a:schemeClr val="accent1">
                  <a:lumMod val="60000"/>
                  <a:lumOff val="40000"/>
                </a:schemeClr>
              </a:solidFill>
              <a:latin typeface="Adventurer Black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1571625"/>
            <a:ext cx="4757737" cy="39004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GB" sz="3600" smtClean="0">
                <a:solidFill>
                  <a:srgbClr val="FEB687"/>
                </a:solidFill>
                <a:latin typeface="Adventurer Black SF"/>
              </a:rPr>
              <a:t>Je</a:t>
            </a:r>
            <a:r>
              <a:rPr lang="en-GB" sz="3600" smtClean="0">
                <a:latin typeface="Adventurer Black SF"/>
              </a:rPr>
              <a:t> </a:t>
            </a:r>
            <a:r>
              <a:rPr lang="en-GB" sz="3600" smtClean="0">
                <a:solidFill>
                  <a:srgbClr val="FEB687"/>
                </a:solidFill>
                <a:latin typeface="Adventurer Black SF"/>
              </a:rPr>
              <a:t>n’aime pas le cyclisme tout-terrain parce que c’est nul.  </a:t>
            </a:r>
          </a:p>
        </p:txBody>
      </p:sp>
      <p:pic>
        <p:nvPicPr>
          <p:cNvPr id="15363" name="Picture 2" descr="http://www.gentlemansgadgets.com/for%20men/images/2008/03/bergamont-track-bik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25" y="3810000"/>
            <a:ext cx="466725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4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dventurer Black SF" pitchFamily="2" charset="0"/>
              </a:rPr>
              <a:t>L'ecrisme</a:t>
            </a:r>
            <a:endParaRPr lang="en-GB" sz="4800" dirty="0">
              <a:solidFill>
                <a:schemeClr val="accent1">
                  <a:lumMod val="60000"/>
                  <a:lumOff val="40000"/>
                </a:schemeClr>
              </a:solidFill>
              <a:latin typeface="Adventurer Black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GB" sz="4000" smtClean="0">
                <a:solidFill>
                  <a:srgbClr val="FEB687"/>
                </a:solidFill>
                <a:latin typeface="Adventurer Black SF"/>
              </a:rPr>
              <a:t>Je deteste l’ecrime parce que c’est enneyeux</a:t>
            </a:r>
          </a:p>
        </p:txBody>
      </p:sp>
      <p:pic>
        <p:nvPicPr>
          <p:cNvPr id="16387" name="Picture 1" descr="C:\Program Files\Microsoft Office\MEDIA\CAGCAT10\j029865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8" y="3929063"/>
            <a:ext cx="1781175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3" descr="C:\Documents and Settings\y07.holdsworthj\Local Settings\Temporary Internet Files\Content.IE5\EKU7PG3I\MC900329607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75" y="3429000"/>
            <a:ext cx="1814513" cy="145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sz="4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dventurer Black SF" pitchFamily="2" charset="0"/>
              </a:rPr>
              <a:t>Le hockey</a:t>
            </a:r>
            <a:endParaRPr lang="en-GB" sz="4800" dirty="0">
              <a:solidFill>
                <a:schemeClr val="accent1">
                  <a:lumMod val="60000"/>
                  <a:lumOff val="40000"/>
                </a:schemeClr>
              </a:solidFill>
              <a:latin typeface="Adventurer Black SF" pitchFamily="2" charset="0"/>
            </a:endParaRPr>
          </a:p>
        </p:txBody>
      </p:sp>
      <p:sp>
        <p:nvSpPr>
          <p:cNvPr id="17410" name="Content Placeholder 3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sz="3200" smtClean="0">
                <a:solidFill>
                  <a:srgbClr val="FF9966"/>
                </a:solidFill>
                <a:latin typeface="Adventurer Black SF"/>
              </a:rPr>
              <a:t>Je deteste le hockey parce que c’est enneyeux. </a:t>
            </a:r>
          </a:p>
        </p:txBody>
      </p:sp>
      <p:pic>
        <p:nvPicPr>
          <p:cNvPr id="17411" name="Picture 2" descr="http://mikeytherhino.files.wordpress.com/2008/04/ice_hockey_monke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571625"/>
            <a:ext cx="29337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9718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sz="4800" dirty="0" smtClean="0">
                <a:solidFill>
                  <a:srgbClr val="FF9966"/>
                </a:solidFill>
                <a:latin typeface="Adventurer Black SF" pitchFamily="2" charset="0"/>
              </a:rPr>
              <a:t>Le basket</a:t>
            </a:r>
            <a:endParaRPr lang="en-GB" sz="4800" dirty="0">
              <a:solidFill>
                <a:srgbClr val="FF9966"/>
              </a:solidFill>
              <a:latin typeface="Adventurer Black SF" pitchFamily="2" charset="0"/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sz="quarter" idx="1"/>
          </p:nvPr>
        </p:nvSpPr>
        <p:spPr>
          <a:xfrm>
            <a:off x="0" y="1928813"/>
            <a:ext cx="3657600" cy="39290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sz="4000" smtClean="0">
                <a:solidFill>
                  <a:srgbClr val="FF9966"/>
                </a:solidFill>
                <a:latin typeface="Adventurer Black SF"/>
              </a:rPr>
              <a:t>J’aime le basket parce que c’est interessant et cool.</a:t>
            </a:r>
          </a:p>
        </p:txBody>
      </p:sp>
      <p:pic>
        <p:nvPicPr>
          <p:cNvPr id="18435" name="Picture 2" descr="http://www.roosevelt.k12.nd.us/JuniorHigh/Jill/basketb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25" y="357188"/>
            <a:ext cx="29908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6" descr="http://buy-tennis-rackets.com/images/categories/prince_03_hybrid_tour_racket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75" y="214313"/>
            <a:ext cx="15716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186113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sz="4400" dirty="0" smtClean="0">
                <a:solidFill>
                  <a:srgbClr val="FF9966"/>
                </a:solidFill>
                <a:latin typeface="Adventurer Black SF" pitchFamily="2" charset="0"/>
              </a:rPr>
              <a:t>Le tennis</a:t>
            </a:r>
            <a:endParaRPr lang="en-GB" sz="4400" dirty="0">
              <a:solidFill>
                <a:srgbClr val="FF9966"/>
              </a:solidFill>
              <a:latin typeface="Adventurer Black SF" pitchFamily="2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0" y="1714500"/>
            <a:ext cx="3657600" cy="41433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sz="3200" smtClean="0">
                <a:solidFill>
                  <a:srgbClr val="FF9966"/>
                </a:solidFill>
                <a:latin typeface="Adventurer Black SF"/>
              </a:rPr>
              <a:t>J’aime le tennis parce que je joue a l’ecole. </a:t>
            </a:r>
          </a:p>
        </p:txBody>
      </p:sp>
      <p:pic>
        <p:nvPicPr>
          <p:cNvPr id="19460" name="Picture 2" descr="http://sportzfun.com/photos/albums/tennis/tennis_hamst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0" y="2286000"/>
            <a:ext cx="323850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4" descr="http://www.diamonddents.co.uk/images/tennis_bal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2313" y="0"/>
            <a:ext cx="785812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3600" dirty="0" smtClean="0">
                <a:solidFill>
                  <a:srgbClr val="FF9966"/>
                </a:solidFill>
                <a:latin typeface="Adventurer Black SF" pitchFamily="2" charset="0"/>
              </a:rPr>
              <a:t>Le </a:t>
            </a:r>
            <a:r>
              <a:rPr lang="en-GB" sz="4000" dirty="0" smtClean="0">
                <a:solidFill>
                  <a:srgbClr val="FF9966"/>
                </a:solidFill>
                <a:latin typeface="Adventurer Black SF" pitchFamily="2" charset="0"/>
              </a:rPr>
              <a:t>gymnastique sur trampoline.</a:t>
            </a:r>
            <a:endParaRPr lang="en-GB" sz="4400" dirty="0">
              <a:solidFill>
                <a:srgbClr val="FF9966"/>
              </a:solidFill>
              <a:latin typeface="Adventurer Black SF" pitchFamily="2" charset="0"/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6148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sz="3600" smtClean="0">
                <a:solidFill>
                  <a:srgbClr val="FF9966"/>
                </a:solidFill>
                <a:latin typeface="Adventurer Black SF"/>
              </a:rPr>
              <a:t>J’aime le gymnastique sur trampoline parce que c’est interessant et cool a regarder.</a:t>
            </a:r>
          </a:p>
        </p:txBody>
      </p:sp>
      <p:pic>
        <p:nvPicPr>
          <p:cNvPr id="20483" name="Picture 2" descr="http://mancinomats.files.wordpress.com/2009/09/trampoline-tumbling-beijing-20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8" y="2071688"/>
            <a:ext cx="4471987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 descr="http://www1.pictures.gi.zimbio.com/Olympics+Day+8+Gymnastics+Trampoline+0sZy0zQaEHb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00" y="2786063"/>
            <a:ext cx="1008063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sz="4000" dirty="0" smtClean="0">
                <a:solidFill>
                  <a:srgbClr val="FF9966"/>
                </a:solidFill>
                <a:latin typeface="Adventurer Black SF" pitchFamily="2" charset="0"/>
              </a:rPr>
              <a:t>Nautique-le natation</a:t>
            </a:r>
            <a:endParaRPr lang="en-GB" sz="4000" dirty="0">
              <a:solidFill>
                <a:srgbClr val="FF9966"/>
              </a:solidFill>
              <a:latin typeface="Adventurer Black SF" pitchFamily="2" charset="0"/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2114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sz="3200" smtClean="0">
                <a:solidFill>
                  <a:srgbClr val="FF9966"/>
                </a:solidFill>
                <a:latin typeface="Adventurer Black SF"/>
              </a:rPr>
              <a:t>Je fais de la natation une fois par semaine.</a:t>
            </a:r>
          </a:p>
        </p:txBody>
      </p:sp>
      <p:pic>
        <p:nvPicPr>
          <p:cNvPr id="21507" name="Picture 2" descr="http://www.naperymca.org/images/swim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3643313"/>
            <a:ext cx="290512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http://img.hisupplier.com/var/userImages/old/oyeert/oyeert$82422938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786446" y="1285860"/>
            <a:ext cx="2143140" cy="2143140"/>
          </a:xfrm>
          <a:prstGeom prst="rect">
            <a:avLst/>
          </a:prstGeom>
          <a:noFill/>
        </p:spPr>
      </p:pic>
      <p:pic>
        <p:nvPicPr>
          <p:cNvPr id="21509" name="Picture 6" descr="http://img.hisupplier.com/var/userImages/old/oyeert/oyeert$8242293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63" y="1643063"/>
            <a:ext cx="1881187" cy="188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124</TotalTime>
  <Words>122</Words>
  <Application>Microsoft Office PowerPoint</Application>
  <PresentationFormat>On-screen Show (4:3)</PresentationFormat>
  <Paragraphs>20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7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Century Schoolbook</vt:lpstr>
      <vt:lpstr>Arial</vt:lpstr>
      <vt:lpstr>Wingdings</vt:lpstr>
      <vt:lpstr>Wingdings 2</vt:lpstr>
      <vt:lpstr>Calibri</vt:lpstr>
      <vt:lpstr>Adventurer Black SF</vt:lpstr>
      <vt:lpstr>Oriel</vt:lpstr>
      <vt:lpstr>Oriel</vt:lpstr>
      <vt:lpstr>Oriel</vt:lpstr>
      <vt:lpstr>Oriel</vt:lpstr>
      <vt:lpstr>Oriel</vt:lpstr>
      <vt:lpstr>Oriel</vt:lpstr>
      <vt:lpstr>Oriel</vt:lpstr>
      <vt:lpstr>LES SPORT OLYMPIQUES</vt:lpstr>
      <vt:lpstr>L’ÉQUATATION-DRESSAGE</vt:lpstr>
      <vt:lpstr>LE CYCLISM TOUT-TERRAIN</vt:lpstr>
      <vt:lpstr>L'ECRISME</vt:lpstr>
      <vt:lpstr>LE HOCKEY</vt:lpstr>
      <vt:lpstr>LE BASKET</vt:lpstr>
      <vt:lpstr>LE TENNIS</vt:lpstr>
      <vt:lpstr>LE GYMNASTIQUE SUR TRAMPOLINE.</vt:lpstr>
      <vt:lpstr>NAUTIQUE-LE NATATION</vt:lpstr>
      <vt:lpstr>LE FOOT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 Olympiques</dc:title>
  <dc:creator>HTSS User</dc:creator>
  <cp:lastModifiedBy>Michael</cp:lastModifiedBy>
  <cp:revision>19</cp:revision>
  <dcterms:created xsi:type="dcterms:W3CDTF">2010-05-04T12:44:30Z</dcterms:created>
  <dcterms:modified xsi:type="dcterms:W3CDTF">2010-05-30T15:54:33Z</dcterms:modified>
</cp:coreProperties>
</file>