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1F86-6EC2-4B2D-B9E3-88E6FD9F8707}" type="datetimeFigureOut">
              <a:rPr lang="en-US"/>
              <a:pPr>
                <a:defRPr/>
              </a:pPr>
              <a:t>5/30/2010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7049-270C-43E5-8344-45CE887A3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E6F86-30BA-488A-B966-E187A6639118}" type="datetimeFigureOut">
              <a:rPr lang="en-US"/>
              <a:pPr>
                <a:defRPr/>
              </a:pPr>
              <a:t>5/30/2010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F745-9D9A-4279-9197-E7FC8AD3F6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9CBF-377A-4308-885C-3161688B11E9}" type="datetimeFigureOut">
              <a:rPr lang="en-US"/>
              <a:pPr>
                <a:defRPr/>
              </a:pPr>
              <a:t>5/30/2010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228F-5EAF-4EA7-BA23-B3D06A8A6B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95A4-00FE-4B34-8CD5-1DA9EC814B64}" type="datetimeFigureOut">
              <a:rPr lang="en-US"/>
              <a:pPr>
                <a:defRPr/>
              </a:pPr>
              <a:t>5/30/2010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9C70-F9AE-412E-B8C7-AF20DC3733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DD00-BC6E-49A1-B6C9-89E23E5F6B94}" type="datetimeFigureOut">
              <a:rPr lang="en-US"/>
              <a:pPr>
                <a:defRPr/>
              </a:pPr>
              <a:t>5/30/2010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17B11-6D05-45CB-B216-419AA6BC75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C2CE-3289-45EC-BB0A-3FDC127152E9}" type="datetimeFigureOut">
              <a:rPr lang="en-US"/>
              <a:pPr>
                <a:defRPr/>
              </a:pPr>
              <a:t>5/30/2010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6546-8509-4663-BA21-B53EC4FA2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E002-6433-4CD9-98F9-AC8D984E8B76}" type="datetimeFigureOut">
              <a:rPr lang="en-US"/>
              <a:pPr>
                <a:defRPr/>
              </a:pPr>
              <a:t>5/30/2010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0F08A-63FD-4599-AD50-ACFD1ED423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4BE9-B5E9-4840-B6D6-D3FE4D467CCE}" type="datetimeFigureOut">
              <a:rPr lang="en-US"/>
              <a:pPr>
                <a:defRPr/>
              </a:pPr>
              <a:t>5/30/2010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AF852-3B7A-4B0E-A19C-8FAA902EFE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7A16-D4D4-49BE-BB3A-C33391AB125F}" type="datetimeFigureOut">
              <a:rPr lang="en-US"/>
              <a:pPr>
                <a:defRPr/>
              </a:pPr>
              <a:t>5/30/2010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8952-4BAF-42C0-9080-D8F48B1B5D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749F7-E0F7-4C2B-9252-94305373450F}" type="datetimeFigureOut">
              <a:rPr lang="en-US"/>
              <a:pPr>
                <a:defRPr/>
              </a:pPr>
              <a:t>5/30/2010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5C57-1C1F-4E6F-81CB-7FC86F2DF4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303A-3A2E-4B07-B21D-7623239AB4C0}" type="datetimeFigureOut">
              <a:rPr lang="en-US"/>
              <a:pPr>
                <a:defRPr/>
              </a:pPr>
              <a:t>5/30/2010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C020-334B-4772-9FBB-D8B5555CEC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311ECC-D5B9-4023-AC92-DA755E4FC4A5}" type="datetimeFigureOut">
              <a:rPr lang="en-US"/>
              <a:pPr>
                <a:defRPr/>
              </a:pPr>
              <a:t>5/30/2010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62679C-BF2F-4B6C-BFE6-561DF6485D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smtClean="0">
                <a:latin typeface="Accent SF"/>
              </a:rPr>
              <a:t>Equipment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714625" y="3714750"/>
            <a:ext cx="4000500" cy="685800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Hayley Hodgson </a:t>
            </a:r>
          </a:p>
        </p:txBody>
      </p:sp>
      <p:pic>
        <p:nvPicPr>
          <p:cNvPr id="13315" name="Picture 2" descr="http://www.horsetackinternational.com/images/helm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6435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s://web32.secure-secure.co.uk/sutherlandsaddlery.com/shop/html/images/pages/riding%20boo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5214938"/>
            <a:ext cx="107156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images.free-extras.com/pics/t/tennis_racket-1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38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http://www.thesoonerzone.com/wp-content/uploads/2009/08/tennis-b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63"/>
            <a:ext cx="13096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http://www.ridgenet.org/crosscurric/business_peterjorgensen/images/basketba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5572125"/>
            <a:ext cx="10239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http://www.barnsley.gov.uk/newarrivals/Documents/Investing%20In%20A%20Multicultural%20Barnsley/English/footb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3857625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 descr="http://www.bombayharbor.com/productImage/Football_Boots/Football_Boot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0367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6" descr="http://s2.hubimg.com/u/2290841_f26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1357313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8" descr="http://www.vont.co.uk/img/84/13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64438" y="2000250"/>
            <a:ext cx="157956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http://www.toyday.co.uk/shop/images/uploads/bow-and-arrow-set-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00" y="357188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2" descr="http://www.highsnobiety.com/news/wp-content/uploads/2009/03/lance-armstrong-trek-madone-bike-kaws-barry-mcgee-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71813" y="5386388"/>
            <a:ext cx="2214562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4" descr="http://www.viewpoints.com/images/review/2008/206/3/1216889476-42866_full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43563" y="52863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6" descr="http://www.m1arifles.com/wp-content/uploads/2009/02/m1a-rifle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14563" y="0"/>
            <a:ext cx="4000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8" descr="http://www.free-clipart-pictures.net/free_clipart/basketball_clipart/basketball_clipart_hoop_ball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43625" y="35718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L’equitation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4038600" cy="3043237"/>
          </a:xfrm>
        </p:spPr>
        <p:txBody>
          <a:bodyPr/>
          <a:lstStyle/>
          <a:p>
            <a:r>
              <a:rPr lang="en-GB" smtClean="0"/>
              <a:t>Pour faire de l’equitation. On a besoin d’un cheval, d’un selle, d’un bottes un casque et des bottes. c’est tres cher.</a:t>
            </a:r>
          </a:p>
        </p:txBody>
      </p:sp>
      <p:pic>
        <p:nvPicPr>
          <p:cNvPr id="14339" name="Picture 2" descr="https://www.millbryhill.co.uk/equestrian-530/for-the-horse-rider-587/horse-rider-hats-607/charles-helmet-riding-2424-3905_zo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714375"/>
            <a:ext cx="2794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www.highoffleystud.co.uk/images/EvaDressageSadd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929063"/>
            <a:ext cx="250825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www.chicksaddlery.com/Merchant2/graphics/00000001/RB5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786188"/>
            <a:ext cx="2133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http://www.fivestarranch.com/images/zorro-horse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02113"/>
            <a:ext cx="28575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 foot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00488" cy="1543050"/>
          </a:xfrm>
        </p:spPr>
        <p:txBody>
          <a:bodyPr/>
          <a:lstStyle/>
          <a:p>
            <a:r>
              <a:rPr lang="en-GB" smtClean="0"/>
              <a:t>Je joue au foot. On a boison d’un ballon et  des bottes.</a:t>
            </a:r>
          </a:p>
        </p:txBody>
      </p:sp>
      <p:pic>
        <p:nvPicPr>
          <p:cNvPr id="15363" name="Picture 2" descr="http://images.shopping.indiatimes.com/images/product/100353_footbal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7147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www.acasports.co.uk/images/products/full/adidas_copa_mundial_football_boo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144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 Basket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543175"/>
          </a:xfrm>
        </p:spPr>
        <p:txBody>
          <a:bodyPr/>
          <a:lstStyle/>
          <a:p>
            <a:r>
              <a:rPr lang="en-GB" smtClean="0"/>
              <a:t>Je joue au basket. On a boison  d’un ballon, d’un un terrain de basket et d’un un panier.</a:t>
            </a:r>
          </a:p>
          <a:p>
            <a:endParaRPr lang="en-GB" smtClean="0"/>
          </a:p>
        </p:txBody>
      </p:sp>
      <p:pic>
        <p:nvPicPr>
          <p:cNvPr id="16387" name="Picture 2" descr="http://www.eslpod.com/eslpod_blog/wp-content/uploads/2008/12/basket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214438"/>
            <a:ext cx="28813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sportspectator.com/fancentral/basketball/basketball_cour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714875"/>
            <a:ext cx="32146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coachyouthbasketball.com/basketballHoopStockPhoto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428625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 Tennis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471613"/>
          </a:xfrm>
        </p:spPr>
        <p:txBody>
          <a:bodyPr/>
          <a:lstStyle/>
          <a:p>
            <a:r>
              <a:rPr lang="en-GB" smtClean="0"/>
              <a:t>Je Joue au tennis. On a boison d’un raquette et d’un balle.</a:t>
            </a:r>
          </a:p>
        </p:txBody>
      </p:sp>
      <p:pic>
        <p:nvPicPr>
          <p:cNvPr id="17411" name="Picture 2" descr="http://images.free-extras.com/pics/t/tennis_racket-1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357313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media.oregonlive.com/tennis/images/tennis-b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3571875"/>
            <a:ext cx="23812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 Natation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47161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Pour faire de la natation. On a boison d’un maillot de bain et d’une piscine. </a:t>
            </a:r>
            <a:endParaRPr lang="en-GB" dirty="0"/>
          </a:p>
        </p:txBody>
      </p:sp>
      <p:pic>
        <p:nvPicPr>
          <p:cNvPr id="18435" name="Picture 2" descr="http://www.vont.co.uk/img/84/1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42875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gandpswimmingpools.co.uk/resources/mad+photos+1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4290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 tir a l’arc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400175"/>
          </a:xfrm>
        </p:spPr>
        <p:txBody>
          <a:bodyPr/>
          <a:lstStyle/>
          <a:p>
            <a:r>
              <a:rPr lang="en-GB" smtClean="0"/>
              <a:t>Pour faire du le tir a l’arc. On a boison d’un arc et des fleches.</a:t>
            </a:r>
          </a:p>
        </p:txBody>
      </p:sp>
      <p:pic>
        <p:nvPicPr>
          <p:cNvPr id="19459" name="Picture 2" descr="http://www.toyday.co.uk/shop/images/uploads/bow-and-arrow-se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1450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onlineembroiderydesigner.com/embroideryclipart/Archery.Bow%20and%20Arrow.(SZSP003).(1.73x1.5).63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786188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://www.viewpoints.com/images/review/2008/206/3/1216889476-42866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143250"/>
            <a:ext cx="2928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 cyclisme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47161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Pour faire de le cyclisme. On a boison d’un velo et d’un casque. </a:t>
            </a:r>
            <a:endParaRPr lang="en-GB" dirty="0"/>
          </a:p>
        </p:txBody>
      </p:sp>
      <p:pic>
        <p:nvPicPr>
          <p:cNvPr id="20484" name="Picture 2" descr="http://www.highsnobiety.com/news/wp-content/uploads/2009/03/lance-armstrong-trek-madone-bike-kaws-barry-mcge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286125"/>
            <a:ext cx="5143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 tir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114425"/>
          </a:xfrm>
        </p:spPr>
        <p:txBody>
          <a:bodyPr/>
          <a:lstStyle/>
          <a:p>
            <a:r>
              <a:rPr lang="en-GB" smtClean="0"/>
              <a:t>Pour faire de le tir. On a besoin d’un fusil.</a:t>
            </a:r>
          </a:p>
        </p:txBody>
      </p:sp>
      <p:pic>
        <p:nvPicPr>
          <p:cNvPr id="21507" name="Picture 4" descr="http://www.capitanhipower.com/Photos/M1Rif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357563"/>
            <a:ext cx="775493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136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Accent SF</vt:lpstr>
      <vt:lpstr>Office Theme</vt:lpstr>
      <vt:lpstr>Equipment</vt:lpstr>
      <vt:lpstr>L’equitation</vt:lpstr>
      <vt:lpstr>Le foot </vt:lpstr>
      <vt:lpstr>Le Basket</vt:lpstr>
      <vt:lpstr>Le Tennis</vt:lpstr>
      <vt:lpstr>La Natation </vt:lpstr>
      <vt:lpstr>Le tir a l’arc</vt:lpstr>
      <vt:lpstr>Le cyclisme</vt:lpstr>
      <vt:lpstr>Le tir </vt:lpstr>
    </vt:vector>
  </TitlesOfParts>
  <Company>HTSS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</dc:title>
  <dc:creator>HTSS User</dc:creator>
  <cp:lastModifiedBy>Michael</cp:lastModifiedBy>
  <cp:revision>13</cp:revision>
  <dcterms:created xsi:type="dcterms:W3CDTF">2010-05-07T09:46:16Z</dcterms:created>
  <dcterms:modified xsi:type="dcterms:W3CDTF">2010-05-30T15:55:46Z</dcterms:modified>
</cp:coreProperties>
</file>