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64" d="100"/>
          <a:sy n="64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F9F55-E96A-4600-BB4E-1F7E83C5CD6A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C9AC1DA-8806-4285-9F99-1938445FF6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4CB02-35F1-4733-80D3-57F2997CA91F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9A42C-72B0-49E5-8B97-4BF929B8B8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8B6B5-175A-48A2-BAB7-64FE09FD46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780CA-B24E-4E80-832D-4975D26A1608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C0813-ADCE-4FE1-ABBB-FC046792B052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62AD7-0D2F-447A-A5D9-FC2D73D61D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5AEDA-5093-4747-B456-AB549B6B0EC6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8FF477C-A8B4-49E6-9812-6672B459B4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6C9D1-E351-4927-8C30-DCD7177D74AA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3FBD0-2B05-402D-8A3A-EE35C37173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90C49-2D07-4552-81F5-9262F1AC84EB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D1C69B6D-1D0E-429C-B133-0A464B1EF7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B695C-B429-4F21-857A-F6005462446D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B5688-7602-4077-BBE4-82A40D4B92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E4E7E-D31E-40F1-B14E-6BB09F6D949A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9D360A0-C835-4947-8C8D-98E0845411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C1CB2D1-37DB-4E25-A76F-124CEA9B99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AF250-F7FB-4791-815B-677560339E4B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40802-D14B-4FB6-99A0-78A3B44911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14604-825C-4FF3-9433-1D4C8D0FA4B9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888741-ABFD-4AB7-B8E9-E19B79F22F10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4612C5-58CB-42BA-9C6E-B3938A1A18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GB" sz="11500" smtClean="0"/>
              <a:t>L’equipment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7726" y="2400293"/>
            <a:ext cx="6772300" cy="2209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fr-FR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Pour faire de l’</a:t>
            </a:r>
            <a:r>
              <a:rPr lang="fr-FR" sz="24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equitation</a:t>
            </a:r>
            <a:r>
              <a:rPr lang="fr-FR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on a besoin d’un cheval, d’une selle, d’un </a:t>
            </a:r>
            <a:r>
              <a:rPr lang="fr-FR" sz="24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caspue</a:t>
            </a:r>
            <a:r>
              <a:rPr lang="fr-FR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et des bottes. C’est </a:t>
            </a:r>
            <a:r>
              <a:rPr lang="fr-FR" sz="24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tres</a:t>
            </a:r>
            <a:r>
              <a:rPr lang="fr-FR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cher.</a:t>
            </a:r>
            <a:endParaRPr lang="fr-FR" sz="2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714375" y="357188"/>
            <a:ext cx="7772400" cy="1470025"/>
          </a:xfrm>
        </p:spPr>
        <p:txBody>
          <a:bodyPr/>
          <a:lstStyle/>
          <a:p>
            <a:r>
              <a:rPr lang="en-GB" smtClean="0"/>
              <a:t>L’equitation</a:t>
            </a:r>
          </a:p>
        </p:txBody>
      </p:sp>
      <p:pic>
        <p:nvPicPr>
          <p:cNvPr id="14339" name="Picture 2" descr="C:\Documents and Settings\y07.beckleyj\Local Settings\Temporary Internet Files\Content.IE5\CF2W6JJG\MC90013956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285750"/>
            <a:ext cx="2216150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C:\Documents and Settings\y07.beckleyj\Local Settings\Temporary Internet Files\Content.IE5\91A2R9UK\MC90035249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9288" y="1101725"/>
            <a:ext cx="136207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C:\Documents and Settings\y07.beckleyj\Local Settings\Temporary Internet Files\Content.IE5\CF2W6JJG\MC900305199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9938" y="5003800"/>
            <a:ext cx="1471612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7" descr="C:\Documents and Settings\y07.beckleyj\Local Settings\Temporary Internet Files\Content.IE5\H0C2A2E6\MP900405368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3975100"/>
            <a:ext cx="4035425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7200" smtClean="0">
                <a:solidFill>
                  <a:srgbClr val="FF0000"/>
                </a:solidFill>
              </a:rPr>
              <a:t>Le foot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GB" sz="4400" smtClean="0">
                <a:solidFill>
                  <a:srgbClr val="FF0000"/>
                </a:solidFill>
              </a:rPr>
              <a:t>Pour jouer au foot, on a besoin d’un ballon et d’un bottes.</a:t>
            </a:r>
          </a:p>
        </p:txBody>
      </p:sp>
      <p:pic>
        <p:nvPicPr>
          <p:cNvPr id="15363" name="Picture 2" descr="C:\Documents and Settings\y07.beckleyj\Local Settings\Temporary Internet Files\Content.IE5\91A2R9UK\MC90032043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3000375"/>
            <a:ext cx="2747962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" descr="C:\Documents and Settings\y07.beckleyj\Local Settings\Temporary Internet Files\Content.IE5\CF2W6JJG\MC90035121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738563"/>
            <a:ext cx="2674937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6000" dirty="0" smtClean="0"/>
              <a:t>Le basket</a:t>
            </a:r>
            <a:endParaRPr lang="en-GB" sz="6000" dirty="0"/>
          </a:p>
        </p:txBody>
      </p:sp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GB" sz="4800" smtClean="0"/>
              <a:t>Pour jouer au basket, on a besoin d’un ballon, d’un panier et d’un terrain de basket.</a:t>
            </a:r>
          </a:p>
        </p:txBody>
      </p:sp>
      <p:pic>
        <p:nvPicPr>
          <p:cNvPr id="16387" name="Picture 3" descr="C:\Documents and Settings\y07.beckleyj\Local Settings\Temporary Internet Files\Content.IE5\5VX9V67P\MP900400494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41925" y="3736975"/>
            <a:ext cx="3902075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2" descr="C:\Documents and Settings\y07.beckleyj\Local Settings\Temporary Internet Files\Content.IE5\5VX9V67P\MP900448551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3714750"/>
            <a:ext cx="3189287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238125" y="268288"/>
            <a:ext cx="8229600" cy="1143000"/>
          </a:xfrm>
        </p:spPr>
        <p:txBody>
          <a:bodyPr/>
          <a:lstStyle/>
          <a:p>
            <a:r>
              <a:rPr lang="en-GB" sz="6000" smtClean="0">
                <a:solidFill>
                  <a:srgbClr val="7B9899"/>
                </a:solidFill>
              </a:rPr>
              <a:t>Le cyclisme BMX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GB" sz="4800" smtClean="0"/>
              <a:t>Pour faire du cyclisme BMX, on a besoin d’un vélo et d’un casque.</a:t>
            </a:r>
          </a:p>
        </p:txBody>
      </p:sp>
      <p:pic>
        <p:nvPicPr>
          <p:cNvPr id="17411" name="Picture 2" descr="C:\Documents and Settings\y07.beckleyj\Local Settings\Temporary Internet Files\Content.IE5\91A2R9UK\MP900448354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000375"/>
            <a:ext cx="257175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7B9899"/>
                </a:solidFill>
              </a:rPr>
              <a:t>Le tennis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GB" sz="4800" smtClean="0"/>
              <a:t>Pour jour au tennis, on a besoin d’un balle et d’un raquette et d’un terrain sport.</a:t>
            </a:r>
          </a:p>
        </p:txBody>
      </p:sp>
      <p:pic>
        <p:nvPicPr>
          <p:cNvPr id="18435" name="Picture 2" descr="C:\Documents and Settings\y07.beckleyj\Local Settings\Temporary Internet Files\Content.IE5\5VX9V67P\MC90025015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3786188"/>
            <a:ext cx="2890838" cy="213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7B9899"/>
                </a:solidFill>
              </a:rPr>
              <a:t>Le tir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GB" smtClean="0"/>
              <a:t>Pour  faire du tir, on a besoin d‘un fusil et d’un cible</a:t>
            </a:r>
          </a:p>
        </p:txBody>
      </p:sp>
      <p:pic>
        <p:nvPicPr>
          <p:cNvPr id="19459" name="Picture 2" descr="C:\Documents and Settings\y07.beckleyj\Local Settings\Temporary Internet Files\Content.IE5\CF2W6JJG\MP90044854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000250"/>
            <a:ext cx="3571875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3" descr="C:\Documents and Settings\y07.beckleyj\Local Settings\Temporary Internet Files\Content.IE5\91A2R9UK\MC900055235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8" y="2714625"/>
            <a:ext cx="397668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</TotalTime>
  <Words>82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12</vt:i4>
      </vt:variant>
      <vt:variant>
        <vt:lpstr>Slide Titles</vt:lpstr>
      </vt:variant>
      <vt:variant>
        <vt:i4>7</vt:i4>
      </vt:variant>
    </vt:vector>
  </HeadingPairs>
  <TitlesOfParts>
    <vt:vector size="24" baseType="lpstr">
      <vt:lpstr>Georgia</vt:lpstr>
      <vt:lpstr>Arial</vt:lpstr>
      <vt:lpstr>Wingdings 2</vt:lpstr>
      <vt:lpstr>Wingdings</vt:lpstr>
      <vt:lpstr>Calibri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Slide 1</vt:lpstr>
      <vt:lpstr>L’equitation</vt:lpstr>
      <vt:lpstr>Le foot</vt:lpstr>
      <vt:lpstr>Le basket</vt:lpstr>
      <vt:lpstr>Le cyclisme BMX</vt:lpstr>
      <vt:lpstr>Le tennis</vt:lpstr>
      <vt:lpstr>Le tir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HTSS User</dc:creator>
  <cp:lastModifiedBy>Michael</cp:lastModifiedBy>
  <cp:revision>8</cp:revision>
  <dcterms:created xsi:type="dcterms:W3CDTF">2010-05-07T09:31:41Z</dcterms:created>
  <dcterms:modified xsi:type="dcterms:W3CDTF">2010-05-30T15:50:26Z</dcterms:modified>
</cp:coreProperties>
</file>