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79"/>
    <a:srgbClr val="0100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  <a:alpha val="0"/>
              </a:schemeClr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B2A6B-5F4C-4D39-9693-5F846E5E7AEB}" type="datetimeFigureOut">
              <a:rPr lang="en-US" smtClean="0"/>
              <a:t>3/4/2010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3E3CF-EA62-4EBE-A958-94DA718EC09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u="sng" dirty="0" smtClean="0"/>
              <a:t>El</a:t>
            </a:r>
            <a:r>
              <a:rPr lang="en-GB" dirty="0" smtClean="0"/>
              <a:t> </a:t>
            </a:r>
            <a:r>
              <a:rPr lang="en-GB" u="sng" dirty="0" smtClean="0"/>
              <a:t>Sistema Solar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10004"/>
                </a:solidFill>
              </a:rPr>
              <a:t>By Evan Davies</a:t>
            </a:r>
            <a:endParaRPr lang="en-GB" dirty="0">
              <a:solidFill>
                <a:srgbClr val="010004"/>
              </a:solidFill>
            </a:endParaRPr>
          </a:p>
        </p:txBody>
      </p:sp>
      <p:pic>
        <p:nvPicPr>
          <p:cNvPr id="11266" name="Picture 2" descr="http://www.phys.ufl.edu/~kevin/teaching/2060/images/SolarSystem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05100" cy="27432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u="sng" dirty="0" smtClean="0"/>
              <a:t>El Sol</a:t>
            </a:r>
            <a:endParaRPr lang="en-GB" sz="9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GB" sz="6000" dirty="0" smtClean="0"/>
              <a:t>Creo que el Sol es </a:t>
            </a:r>
            <a:r>
              <a:rPr lang="en-GB" sz="6000" dirty="0" err="1" smtClean="0"/>
              <a:t>caloroso</a:t>
            </a:r>
            <a:r>
              <a:rPr lang="en-GB" sz="6000" dirty="0" smtClean="0"/>
              <a:t> es </a:t>
            </a:r>
            <a:r>
              <a:rPr lang="en-GB" sz="6000" dirty="0" err="1" smtClean="0"/>
              <a:t>estupendo</a:t>
            </a:r>
            <a:r>
              <a:rPr lang="en-GB" sz="6000" dirty="0" smtClean="0"/>
              <a:t>.</a:t>
            </a:r>
            <a:endParaRPr lang="en-GB" sz="6000" dirty="0"/>
          </a:p>
        </p:txBody>
      </p:sp>
      <p:pic>
        <p:nvPicPr>
          <p:cNvPr id="14340" name="Picture 4" descr="See full siz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2000240"/>
            <a:ext cx="3571900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u="sng" dirty="0" smtClean="0"/>
              <a:t>Pluton</a:t>
            </a:r>
            <a:endParaRPr lang="en-GB" sz="9600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Plutons muy pequeño pero azul.</a:t>
            </a:r>
            <a:endParaRPr lang="en-GB" sz="6600" dirty="0"/>
          </a:p>
        </p:txBody>
      </p:sp>
      <p:pic>
        <p:nvPicPr>
          <p:cNvPr id="15364" name="Picture 4" descr="See full size im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714488"/>
            <a:ext cx="4259491" cy="3214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u="sng" dirty="0" smtClean="0"/>
              <a:t>Mercurio</a:t>
            </a:r>
            <a:endParaRPr lang="en-GB" sz="9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GB" sz="6000" dirty="0" smtClean="0"/>
              <a:t>Mercurio es bastante pequeño y es rojo.</a:t>
            </a:r>
            <a:endParaRPr lang="en-GB" sz="6000" dirty="0"/>
          </a:p>
        </p:txBody>
      </p:sp>
      <p:pic>
        <p:nvPicPr>
          <p:cNvPr id="16386" name="Picture 2" descr="See full siz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1785925"/>
            <a:ext cx="3286148" cy="328615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thewarriorsguild.com/Quickstart/ImageLib/spinning_earth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-357214"/>
            <a:ext cx="7643866" cy="7643866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9600" u="sng" dirty="0" smtClean="0">
                <a:solidFill>
                  <a:srgbClr val="FFFF00"/>
                </a:solidFill>
              </a:rPr>
              <a:t>Tierra</a:t>
            </a:r>
            <a:endParaRPr lang="en-GB" sz="9600" u="sng" dirty="0">
              <a:solidFill>
                <a:srgbClr val="FFFF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14612" y="1643050"/>
            <a:ext cx="4038600" cy="4525963"/>
          </a:xfrm>
        </p:spPr>
        <p:txBody>
          <a:bodyPr>
            <a:normAutofit/>
          </a:bodyPr>
          <a:lstStyle/>
          <a:p>
            <a:r>
              <a:rPr lang="en-GB" sz="6000" dirty="0" smtClean="0">
                <a:solidFill>
                  <a:srgbClr val="FFFF00"/>
                </a:solidFill>
              </a:rPr>
              <a:t>Tierra es industrial y </a:t>
            </a:r>
            <a:r>
              <a:rPr lang="en-GB" sz="6000" dirty="0" err="1" smtClean="0">
                <a:solidFill>
                  <a:srgbClr val="FFFF00"/>
                </a:solidFill>
              </a:rPr>
              <a:t>histórical</a:t>
            </a:r>
            <a:r>
              <a:rPr lang="en-GB" sz="6000" dirty="0" smtClean="0">
                <a:solidFill>
                  <a:srgbClr val="FFFF00"/>
                </a:solidFill>
              </a:rPr>
              <a:t> y </a:t>
            </a:r>
            <a:r>
              <a:rPr lang="en-GB" sz="6000" dirty="0" err="1" smtClean="0">
                <a:solidFill>
                  <a:srgbClr val="FFFF00"/>
                </a:solidFill>
              </a:rPr>
              <a:t>moderno</a:t>
            </a:r>
            <a:r>
              <a:rPr lang="en-GB" sz="6000" dirty="0" smtClean="0">
                <a:solidFill>
                  <a:srgbClr val="FFFF00"/>
                </a:solidFill>
              </a:rPr>
              <a:t>.</a:t>
            </a:r>
            <a:endParaRPr lang="en-GB" sz="6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El Sistema Solar</vt:lpstr>
      <vt:lpstr>El Sol</vt:lpstr>
      <vt:lpstr>Pluton</vt:lpstr>
      <vt:lpstr>Mercurio</vt:lpstr>
      <vt:lpstr>Tierra</vt:lpstr>
    </vt:vector>
  </TitlesOfParts>
  <Company>HTSS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Sistema Solar</dc:title>
  <dc:creator>HTSS User</dc:creator>
  <cp:lastModifiedBy>HTSS User</cp:lastModifiedBy>
  <cp:revision>5</cp:revision>
  <dcterms:created xsi:type="dcterms:W3CDTF">2010-03-04T11:51:00Z</dcterms:created>
  <dcterms:modified xsi:type="dcterms:W3CDTF">2010-03-04T12:33:12Z</dcterms:modified>
</cp:coreProperties>
</file>