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1AC4"/>
    <a:srgbClr val="D735B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53EC5-D630-4C6E-9DCA-C20BBC93E46A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30C6-9E6C-48F4-B936-5AEE5261D0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53EC5-D630-4C6E-9DCA-C20BBC93E46A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30C6-9E6C-48F4-B936-5AEE5261D0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53EC5-D630-4C6E-9DCA-C20BBC93E46A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30C6-9E6C-48F4-B936-5AEE5261D0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53EC5-D630-4C6E-9DCA-C20BBC93E46A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30C6-9E6C-48F4-B936-5AEE5261D0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53EC5-D630-4C6E-9DCA-C20BBC93E46A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30C6-9E6C-48F4-B936-5AEE5261D0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53EC5-D630-4C6E-9DCA-C20BBC93E46A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30C6-9E6C-48F4-B936-5AEE5261D0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53EC5-D630-4C6E-9DCA-C20BBC93E46A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30C6-9E6C-48F4-B936-5AEE5261D0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53EC5-D630-4C6E-9DCA-C20BBC93E46A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30C6-9E6C-48F4-B936-5AEE5261D0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53EC5-D630-4C6E-9DCA-C20BBC93E46A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30C6-9E6C-48F4-B936-5AEE5261D0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53EC5-D630-4C6E-9DCA-C20BBC93E46A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30C6-9E6C-48F4-B936-5AEE5261D0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53EC5-D630-4C6E-9DCA-C20BBC93E46A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330C6-9E6C-48F4-B936-5AEE5261D0B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53EC5-D630-4C6E-9DCA-C20BBC93E46A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330C6-9E6C-48F4-B936-5AEE5261D0B5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arallelogram 93"/>
          <p:cNvSpPr/>
          <p:nvPr/>
        </p:nvSpPr>
        <p:spPr>
          <a:xfrm>
            <a:off x="3929058" y="4071942"/>
            <a:ext cx="642942" cy="1143008"/>
          </a:xfrm>
          <a:prstGeom prst="parallelogram">
            <a:avLst/>
          </a:prstGeom>
          <a:solidFill>
            <a:srgbClr val="F21A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Parallelogram 91"/>
          <p:cNvSpPr/>
          <p:nvPr/>
        </p:nvSpPr>
        <p:spPr>
          <a:xfrm>
            <a:off x="4786314" y="3857628"/>
            <a:ext cx="714380" cy="1285884"/>
          </a:xfrm>
          <a:prstGeom prst="parallelogram">
            <a:avLst/>
          </a:prstGeom>
          <a:solidFill>
            <a:srgbClr val="F21A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Parallelogram 92"/>
          <p:cNvSpPr/>
          <p:nvPr/>
        </p:nvSpPr>
        <p:spPr>
          <a:xfrm rot="21244365">
            <a:off x="5643570" y="3500438"/>
            <a:ext cx="714380" cy="1643074"/>
          </a:xfrm>
          <a:prstGeom prst="parallelogram">
            <a:avLst/>
          </a:prstGeom>
          <a:solidFill>
            <a:srgbClr val="F21A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Heart 3"/>
          <p:cNvSpPr/>
          <p:nvPr/>
        </p:nvSpPr>
        <p:spPr>
          <a:xfrm>
            <a:off x="0" y="0"/>
            <a:ext cx="1428760" cy="1143008"/>
          </a:xfrm>
          <a:prstGeom prst="heart">
            <a:avLst/>
          </a:prstGeom>
          <a:solidFill>
            <a:srgbClr val="F21A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Heart 4"/>
          <p:cNvSpPr/>
          <p:nvPr/>
        </p:nvSpPr>
        <p:spPr>
          <a:xfrm>
            <a:off x="7572364" y="0"/>
            <a:ext cx="1571636" cy="1214446"/>
          </a:xfrm>
          <a:prstGeom prst="heart">
            <a:avLst/>
          </a:prstGeom>
          <a:solidFill>
            <a:srgbClr val="F21A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Explosion 2 81"/>
          <p:cNvSpPr/>
          <p:nvPr/>
        </p:nvSpPr>
        <p:spPr>
          <a:xfrm>
            <a:off x="3214678" y="1428736"/>
            <a:ext cx="3929090" cy="3357586"/>
          </a:xfrm>
          <a:prstGeom prst="irregularSeal2">
            <a:avLst/>
          </a:prstGeom>
          <a:solidFill>
            <a:srgbClr val="F21A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TextBox 94"/>
          <p:cNvSpPr txBox="1"/>
          <p:nvPr/>
        </p:nvSpPr>
        <p:spPr>
          <a:xfrm>
            <a:off x="357158" y="1714488"/>
            <a:ext cx="278608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21AC4"/>
                </a:solidFill>
              </a:rPr>
              <a:t>Guten</a:t>
            </a:r>
            <a:r>
              <a:rPr lang="en-GB" sz="2400" dirty="0" smtClean="0">
                <a:solidFill>
                  <a:srgbClr val="F21AC4"/>
                </a:solidFill>
              </a:rPr>
              <a:t> tag!</a:t>
            </a:r>
          </a:p>
          <a:p>
            <a:r>
              <a:rPr lang="en-GB" sz="2400" dirty="0" err="1" smtClean="0">
                <a:solidFill>
                  <a:srgbClr val="F21AC4"/>
                </a:solidFill>
              </a:rPr>
              <a:t>Ich</a:t>
            </a:r>
            <a:r>
              <a:rPr lang="en-GB" sz="2400" dirty="0" smtClean="0">
                <a:solidFill>
                  <a:srgbClr val="F21AC4"/>
                </a:solidFill>
              </a:rPr>
              <a:t> </a:t>
            </a:r>
            <a:r>
              <a:rPr lang="en-GB" sz="2400" dirty="0" err="1" smtClean="0">
                <a:solidFill>
                  <a:srgbClr val="F21AC4"/>
                </a:solidFill>
              </a:rPr>
              <a:t>harbestripy</a:t>
            </a:r>
            <a:r>
              <a:rPr lang="en-GB" sz="2400" dirty="0" smtClean="0">
                <a:solidFill>
                  <a:srgbClr val="F21AC4"/>
                </a:solidFill>
              </a:rPr>
              <a:t> cactus,</a:t>
            </a:r>
          </a:p>
          <a:p>
            <a:r>
              <a:rPr lang="en-GB" sz="2400" dirty="0" err="1" smtClean="0">
                <a:solidFill>
                  <a:srgbClr val="F21AC4"/>
                </a:solidFill>
              </a:rPr>
              <a:t>Ich</a:t>
            </a:r>
            <a:r>
              <a:rPr lang="en-GB" sz="2400" dirty="0" smtClean="0">
                <a:solidFill>
                  <a:srgbClr val="F21AC4"/>
                </a:solidFill>
              </a:rPr>
              <a:t> bin 26,000</a:t>
            </a:r>
          </a:p>
          <a:p>
            <a:r>
              <a:rPr lang="en-GB" sz="2400" dirty="0" err="1" smtClean="0">
                <a:solidFill>
                  <a:srgbClr val="F21AC4"/>
                </a:solidFill>
              </a:rPr>
              <a:t>Ich</a:t>
            </a:r>
            <a:r>
              <a:rPr lang="en-GB" sz="2400" dirty="0" smtClean="0">
                <a:solidFill>
                  <a:srgbClr val="F21AC4"/>
                </a:solidFill>
              </a:rPr>
              <a:t> </a:t>
            </a:r>
            <a:r>
              <a:rPr lang="en-GB" sz="2400" dirty="0" err="1" smtClean="0">
                <a:solidFill>
                  <a:srgbClr val="F21AC4"/>
                </a:solidFill>
              </a:rPr>
              <a:t>ist</a:t>
            </a:r>
            <a:r>
              <a:rPr lang="en-GB" sz="2400" dirty="0" smtClean="0">
                <a:solidFill>
                  <a:srgbClr val="F21AC4"/>
                </a:solidFill>
              </a:rPr>
              <a:t> </a:t>
            </a:r>
            <a:r>
              <a:rPr lang="en-GB" sz="2400" dirty="0" err="1" smtClean="0">
                <a:solidFill>
                  <a:srgbClr val="F21AC4"/>
                </a:solidFill>
              </a:rPr>
              <a:t>rosa</a:t>
            </a:r>
            <a:r>
              <a:rPr lang="en-GB" sz="2400" dirty="0" smtClean="0">
                <a:solidFill>
                  <a:srgbClr val="F21AC4"/>
                </a:solidFill>
              </a:rPr>
              <a:t>,</a:t>
            </a:r>
          </a:p>
          <a:p>
            <a:r>
              <a:rPr lang="en-GB" sz="2400" dirty="0" err="1" smtClean="0">
                <a:solidFill>
                  <a:srgbClr val="F21AC4"/>
                </a:solidFill>
              </a:rPr>
              <a:t>Marz</a:t>
            </a:r>
            <a:r>
              <a:rPr lang="en-GB" sz="2400" dirty="0" smtClean="0">
                <a:solidFill>
                  <a:srgbClr val="F21AC4"/>
                </a:solidFill>
              </a:rPr>
              <a:t> </a:t>
            </a:r>
            <a:r>
              <a:rPr lang="en-GB" sz="2400" dirty="0" err="1" smtClean="0">
                <a:solidFill>
                  <a:srgbClr val="F21AC4"/>
                </a:solidFill>
              </a:rPr>
              <a:t>ist</a:t>
            </a:r>
            <a:r>
              <a:rPr lang="en-GB" sz="2400" dirty="0" smtClean="0">
                <a:solidFill>
                  <a:srgbClr val="F21AC4"/>
                </a:solidFill>
              </a:rPr>
              <a:t> </a:t>
            </a:r>
            <a:r>
              <a:rPr lang="en-GB" sz="2400" dirty="0" err="1" smtClean="0">
                <a:solidFill>
                  <a:srgbClr val="F21AC4"/>
                </a:solidFill>
              </a:rPr>
              <a:t>fantastish</a:t>
            </a:r>
            <a:r>
              <a:rPr lang="en-GB" sz="2400" dirty="0" smtClean="0">
                <a:solidFill>
                  <a:srgbClr val="F21AC4"/>
                </a:solidFill>
              </a:rPr>
              <a:t>,</a:t>
            </a:r>
          </a:p>
          <a:p>
            <a:r>
              <a:rPr lang="en-GB" sz="2400" dirty="0" err="1" smtClean="0">
                <a:solidFill>
                  <a:srgbClr val="F21AC4"/>
                </a:solidFill>
              </a:rPr>
              <a:t>Ich</a:t>
            </a:r>
            <a:r>
              <a:rPr lang="en-GB" sz="2400" dirty="0" smtClean="0">
                <a:solidFill>
                  <a:srgbClr val="F21AC4"/>
                </a:solidFill>
              </a:rPr>
              <a:t> </a:t>
            </a:r>
            <a:r>
              <a:rPr lang="en-GB" sz="2400" dirty="0" err="1" smtClean="0">
                <a:solidFill>
                  <a:srgbClr val="F21AC4"/>
                </a:solidFill>
              </a:rPr>
              <a:t>mag</a:t>
            </a:r>
            <a:r>
              <a:rPr lang="en-GB" sz="2400" dirty="0" smtClean="0">
                <a:solidFill>
                  <a:srgbClr val="F21AC4"/>
                </a:solidFill>
              </a:rPr>
              <a:t> die </a:t>
            </a:r>
            <a:r>
              <a:rPr lang="en-GB" sz="2400" dirty="0" err="1" smtClean="0">
                <a:solidFill>
                  <a:srgbClr val="F21AC4"/>
                </a:solidFill>
              </a:rPr>
              <a:t>choclate</a:t>
            </a:r>
            <a:r>
              <a:rPr lang="en-GB" sz="2400" dirty="0" smtClean="0">
                <a:solidFill>
                  <a:srgbClr val="F21AC4"/>
                </a:solidFill>
              </a:rPr>
              <a:t>,</a:t>
            </a:r>
          </a:p>
          <a:p>
            <a:r>
              <a:rPr lang="en-GB" sz="2400" dirty="0" err="1" smtClean="0">
                <a:solidFill>
                  <a:srgbClr val="F21AC4"/>
                </a:solidFill>
              </a:rPr>
              <a:t>Ich</a:t>
            </a:r>
            <a:r>
              <a:rPr lang="en-GB" sz="2400" dirty="0">
                <a:solidFill>
                  <a:srgbClr val="F21AC4"/>
                </a:solidFill>
              </a:rPr>
              <a:t> </a:t>
            </a:r>
            <a:r>
              <a:rPr lang="en-GB" sz="2400" dirty="0" err="1" smtClean="0">
                <a:solidFill>
                  <a:srgbClr val="F21AC4"/>
                </a:solidFill>
              </a:rPr>
              <a:t>hasse</a:t>
            </a:r>
            <a:r>
              <a:rPr lang="en-GB" sz="2400" dirty="0" smtClean="0">
                <a:solidFill>
                  <a:srgbClr val="F21AC4"/>
                </a:solidFill>
              </a:rPr>
              <a:t> die </a:t>
            </a:r>
            <a:r>
              <a:rPr lang="en-GB" sz="2400" dirty="0" err="1" smtClean="0">
                <a:solidFill>
                  <a:srgbClr val="F21AC4"/>
                </a:solidFill>
              </a:rPr>
              <a:t>erde</a:t>
            </a:r>
            <a:r>
              <a:rPr lang="en-GB" sz="2400" dirty="0" smtClean="0">
                <a:solidFill>
                  <a:srgbClr val="F21AC4"/>
                </a:solidFill>
              </a:rPr>
              <a:t>.</a:t>
            </a:r>
          </a:p>
          <a:p>
            <a:r>
              <a:rPr lang="en-GB" sz="2400" dirty="0" err="1" smtClean="0">
                <a:solidFill>
                  <a:srgbClr val="F21AC4"/>
                </a:solidFill>
              </a:rPr>
              <a:t>Ich</a:t>
            </a:r>
            <a:r>
              <a:rPr lang="en-GB" sz="2400" dirty="0" smtClean="0">
                <a:solidFill>
                  <a:srgbClr val="F21AC4"/>
                </a:solidFill>
              </a:rPr>
              <a:t> </a:t>
            </a:r>
            <a:r>
              <a:rPr lang="en-GB" sz="2400" dirty="0" err="1" smtClean="0">
                <a:solidFill>
                  <a:srgbClr val="F21AC4"/>
                </a:solidFill>
              </a:rPr>
              <a:t>mag</a:t>
            </a:r>
            <a:r>
              <a:rPr lang="en-GB" sz="2400" dirty="0" smtClean="0">
                <a:solidFill>
                  <a:srgbClr val="F21AC4"/>
                </a:solidFill>
              </a:rPr>
              <a:t> </a:t>
            </a:r>
            <a:r>
              <a:rPr lang="en-GB" sz="2400" dirty="0" err="1" smtClean="0">
                <a:solidFill>
                  <a:srgbClr val="F21AC4"/>
                </a:solidFill>
              </a:rPr>
              <a:t>kalt</a:t>
            </a:r>
            <a:r>
              <a:rPr lang="en-GB" sz="2400" dirty="0" smtClean="0">
                <a:solidFill>
                  <a:srgbClr val="F21AC4"/>
                </a:solidFill>
              </a:rPr>
              <a:t> wetter,</a:t>
            </a:r>
          </a:p>
          <a:p>
            <a:r>
              <a:rPr lang="en-GB" sz="2400" dirty="0" err="1" smtClean="0">
                <a:solidFill>
                  <a:srgbClr val="F21AC4"/>
                </a:solidFill>
              </a:rPr>
              <a:t>Ich</a:t>
            </a:r>
            <a:r>
              <a:rPr lang="en-GB" sz="2400" dirty="0" smtClean="0">
                <a:solidFill>
                  <a:srgbClr val="F21AC4"/>
                </a:solidFill>
              </a:rPr>
              <a:t> </a:t>
            </a:r>
            <a:r>
              <a:rPr lang="en-GB" sz="2400" dirty="0" err="1" smtClean="0">
                <a:solidFill>
                  <a:srgbClr val="F21AC4"/>
                </a:solidFill>
              </a:rPr>
              <a:t>harbe</a:t>
            </a:r>
            <a:r>
              <a:rPr lang="en-GB" sz="2400" dirty="0" smtClean="0">
                <a:solidFill>
                  <a:srgbClr val="F21AC4"/>
                </a:solidFill>
              </a:rPr>
              <a:t> 6 </a:t>
            </a:r>
            <a:r>
              <a:rPr lang="en-GB" sz="2400" dirty="0" err="1" smtClean="0">
                <a:solidFill>
                  <a:srgbClr val="F21AC4"/>
                </a:solidFill>
              </a:rPr>
              <a:t>fube</a:t>
            </a:r>
            <a:r>
              <a:rPr lang="en-GB" dirty="0" smtClean="0">
                <a:solidFill>
                  <a:srgbClr val="F21AC4"/>
                </a:solidFill>
              </a:rPr>
              <a:t>.</a:t>
            </a:r>
            <a:endParaRPr lang="en-GB" dirty="0">
              <a:solidFill>
                <a:srgbClr val="F21AC4"/>
              </a:solidFill>
            </a:endParaRPr>
          </a:p>
        </p:txBody>
      </p:sp>
      <p:sp>
        <p:nvSpPr>
          <p:cNvPr id="96" name="Oval 95"/>
          <p:cNvSpPr/>
          <p:nvPr/>
        </p:nvSpPr>
        <p:spPr>
          <a:xfrm>
            <a:off x="4357686" y="2643182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Oval 96"/>
          <p:cNvSpPr/>
          <p:nvPr/>
        </p:nvSpPr>
        <p:spPr>
          <a:xfrm>
            <a:off x="5357818" y="2643182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Isosceles Triangle 97"/>
          <p:cNvSpPr/>
          <p:nvPr/>
        </p:nvSpPr>
        <p:spPr>
          <a:xfrm>
            <a:off x="4929190" y="2928934"/>
            <a:ext cx="285752" cy="50006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Diagonal Stripe 98"/>
          <p:cNvSpPr/>
          <p:nvPr/>
        </p:nvSpPr>
        <p:spPr>
          <a:xfrm rot="2124580">
            <a:off x="4594331" y="3516409"/>
            <a:ext cx="1000132" cy="642942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00" name="Oval 99"/>
          <p:cNvSpPr/>
          <p:nvPr/>
        </p:nvSpPr>
        <p:spPr>
          <a:xfrm>
            <a:off x="4500562" y="2714620"/>
            <a:ext cx="142876" cy="21431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Oval 100"/>
          <p:cNvSpPr/>
          <p:nvPr/>
        </p:nvSpPr>
        <p:spPr>
          <a:xfrm>
            <a:off x="5429256" y="2714620"/>
            <a:ext cx="142876" cy="21431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Rounded Rectangle 103"/>
          <p:cNvSpPr/>
          <p:nvPr/>
        </p:nvSpPr>
        <p:spPr>
          <a:xfrm>
            <a:off x="5715008" y="5000636"/>
            <a:ext cx="642942" cy="2857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Rounded Rectangle 104"/>
          <p:cNvSpPr/>
          <p:nvPr/>
        </p:nvSpPr>
        <p:spPr>
          <a:xfrm>
            <a:off x="4714876" y="5000636"/>
            <a:ext cx="642942" cy="2857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Rounded Rectangle 105"/>
          <p:cNvSpPr/>
          <p:nvPr/>
        </p:nvSpPr>
        <p:spPr>
          <a:xfrm>
            <a:off x="3857620" y="5072074"/>
            <a:ext cx="571504" cy="28575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Rectangle 106"/>
          <p:cNvSpPr/>
          <p:nvPr/>
        </p:nvSpPr>
        <p:spPr>
          <a:xfrm>
            <a:off x="2172082" y="142852"/>
            <a:ext cx="47998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u="sng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Stripy cactus!</a:t>
            </a:r>
            <a:endParaRPr lang="en-US" sz="5400" b="1" u="sng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41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HTSS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HTSS</dc:creator>
  <cp:lastModifiedBy>HTSS</cp:lastModifiedBy>
  <cp:revision>4</cp:revision>
  <dcterms:created xsi:type="dcterms:W3CDTF">2010-03-04T14:45:38Z</dcterms:created>
  <dcterms:modified xsi:type="dcterms:W3CDTF">2010-03-04T15:21:28Z</dcterms:modified>
</cp:coreProperties>
</file>