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AC4"/>
    <a:srgbClr val="D735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3EC5-D630-4C6E-9DCA-C20BBC93E46A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30C6-9E6C-48F4-B936-5AEE5261D0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arallelogram 93"/>
          <p:cNvSpPr/>
          <p:nvPr/>
        </p:nvSpPr>
        <p:spPr>
          <a:xfrm>
            <a:off x="3929058" y="4071942"/>
            <a:ext cx="642942" cy="1143008"/>
          </a:xfrm>
          <a:prstGeom prst="parallelogram">
            <a:avLst/>
          </a:prstGeom>
          <a:solidFill>
            <a:srgbClr val="F21A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Parallelogram 91"/>
          <p:cNvSpPr/>
          <p:nvPr/>
        </p:nvSpPr>
        <p:spPr>
          <a:xfrm>
            <a:off x="4786314" y="3857628"/>
            <a:ext cx="714380" cy="1285884"/>
          </a:xfrm>
          <a:prstGeom prst="parallelogram">
            <a:avLst/>
          </a:prstGeom>
          <a:solidFill>
            <a:srgbClr val="F21A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Parallelogram 92"/>
          <p:cNvSpPr/>
          <p:nvPr/>
        </p:nvSpPr>
        <p:spPr>
          <a:xfrm rot="21244365">
            <a:off x="5643570" y="3500438"/>
            <a:ext cx="714380" cy="1643074"/>
          </a:xfrm>
          <a:prstGeom prst="parallelogram">
            <a:avLst/>
          </a:prstGeom>
          <a:solidFill>
            <a:srgbClr val="F21A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art 3"/>
          <p:cNvSpPr/>
          <p:nvPr/>
        </p:nvSpPr>
        <p:spPr>
          <a:xfrm>
            <a:off x="0" y="0"/>
            <a:ext cx="1428760" cy="1143008"/>
          </a:xfrm>
          <a:prstGeom prst="heart">
            <a:avLst/>
          </a:prstGeom>
          <a:solidFill>
            <a:srgbClr val="F21A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art 4"/>
          <p:cNvSpPr/>
          <p:nvPr/>
        </p:nvSpPr>
        <p:spPr>
          <a:xfrm>
            <a:off x="7572364" y="0"/>
            <a:ext cx="1571636" cy="1214446"/>
          </a:xfrm>
          <a:prstGeom prst="heart">
            <a:avLst/>
          </a:prstGeom>
          <a:solidFill>
            <a:srgbClr val="F21A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Explosion 2 81"/>
          <p:cNvSpPr/>
          <p:nvPr/>
        </p:nvSpPr>
        <p:spPr>
          <a:xfrm>
            <a:off x="3214678" y="1428736"/>
            <a:ext cx="3929090" cy="3357586"/>
          </a:xfrm>
          <a:prstGeom prst="irregularSeal2">
            <a:avLst/>
          </a:prstGeom>
          <a:solidFill>
            <a:srgbClr val="F21A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357158" y="1714488"/>
            <a:ext cx="2786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21AC4"/>
                </a:solidFill>
              </a:rPr>
              <a:t>Guten</a:t>
            </a:r>
            <a:r>
              <a:rPr lang="en-GB" sz="2400" dirty="0" smtClean="0">
                <a:solidFill>
                  <a:srgbClr val="F21AC4"/>
                </a:solidFill>
              </a:rPr>
              <a:t> tag!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harbestripy</a:t>
            </a:r>
            <a:r>
              <a:rPr lang="en-GB" sz="2400" dirty="0" smtClean="0">
                <a:solidFill>
                  <a:srgbClr val="F21AC4"/>
                </a:solidFill>
              </a:rPr>
              <a:t> cactus,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 smtClean="0">
                <a:solidFill>
                  <a:srgbClr val="F21AC4"/>
                </a:solidFill>
              </a:rPr>
              <a:t> bin 26,000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ist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rosa</a:t>
            </a:r>
            <a:r>
              <a:rPr lang="en-GB" sz="2400" dirty="0" smtClean="0">
                <a:solidFill>
                  <a:srgbClr val="F21AC4"/>
                </a:solidFill>
              </a:rPr>
              <a:t>,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Marz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ist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fantastish</a:t>
            </a:r>
            <a:r>
              <a:rPr lang="en-GB" sz="2400" dirty="0" smtClean="0">
                <a:solidFill>
                  <a:srgbClr val="F21AC4"/>
                </a:solidFill>
              </a:rPr>
              <a:t>,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mag</a:t>
            </a:r>
            <a:r>
              <a:rPr lang="en-GB" sz="2400" dirty="0" smtClean="0">
                <a:solidFill>
                  <a:srgbClr val="F21AC4"/>
                </a:solidFill>
              </a:rPr>
              <a:t> die </a:t>
            </a:r>
            <a:r>
              <a:rPr lang="en-GB" sz="2400" dirty="0" err="1" smtClean="0">
                <a:solidFill>
                  <a:srgbClr val="F21AC4"/>
                </a:solidFill>
              </a:rPr>
              <a:t>choclate</a:t>
            </a:r>
            <a:r>
              <a:rPr lang="en-GB" sz="2400" dirty="0" smtClean="0">
                <a:solidFill>
                  <a:srgbClr val="F21AC4"/>
                </a:solidFill>
              </a:rPr>
              <a:t>,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hasse</a:t>
            </a:r>
            <a:r>
              <a:rPr lang="en-GB" sz="2400" dirty="0" smtClean="0">
                <a:solidFill>
                  <a:srgbClr val="F21AC4"/>
                </a:solidFill>
              </a:rPr>
              <a:t> die </a:t>
            </a:r>
            <a:r>
              <a:rPr lang="en-GB" sz="2400" dirty="0" err="1" smtClean="0">
                <a:solidFill>
                  <a:srgbClr val="F21AC4"/>
                </a:solidFill>
              </a:rPr>
              <a:t>erde</a:t>
            </a:r>
            <a:r>
              <a:rPr lang="en-GB" sz="2400" dirty="0" smtClean="0">
                <a:solidFill>
                  <a:srgbClr val="F21AC4"/>
                </a:solidFill>
              </a:rPr>
              <a:t>.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mag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kalt</a:t>
            </a:r>
            <a:r>
              <a:rPr lang="en-GB" sz="2400" dirty="0" smtClean="0">
                <a:solidFill>
                  <a:srgbClr val="F21AC4"/>
                </a:solidFill>
              </a:rPr>
              <a:t> wetter,</a:t>
            </a:r>
          </a:p>
          <a:p>
            <a:r>
              <a:rPr lang="en-GB" sz="2400" dirty="0" err="1" smtClean="0">
                <a:solidFill>
                  <a:srgbClr val="F21AC4"/>
                </a:solidFill>
              </a:rPr>
              <a:t>Ich</a:t>
            </a:r>
            <a:r>
              <a:rPr lang="en-GB" sz="2400" dirty="0" smtClean="0">
                <a:solidFill>
                  <a:srgbClr val="F21AC4"/>
                </a:solidFill>
              </a:rPr>
              <a:t> </a:t>
            </a:r>
            <a:r>
              <a:rPr lang="en-GB" sz="2400" dirty="0" err="1" smtClean="0">
                <a:solidFill>
                  <a:srgbClr val="F21AC4"/>
                </a:solidFill>
              </a:rPr>
              <a:t>harbe</a:t>
            </a:r>
            <a:r>
              <a:rPr lang="en-GB" sz="2400" dirty="0" smtClean="0">
                <a:solidFill>
                  <a:srgbClr val="F21AC4"/>
                </a:solidFill>
              </a:rPr>
              <a:t> 6 </a:t>
            </a:r>
            <a:r>
              <a:rPr lang="en-GB" sz="2400" dirty="0" err="1" smtClean="0">
                <a:solidFill>
                  <a:srgbClr val="F21AC4"/>
                </a:solidFill>
              </a:rPr>
              <a:t>fube</a:t>
            </a:r>
            <a:r>
              <a:rPr lang="en-GB" dirty="0" smtClean="0">
                <a:solidFill>
                  <a:srgbClr val="F21AC4"/>
                </a:solidFill>
              </a:rPr>
              <a:t>.</a:t>
            </a:r>
            <a:endParaRPr lang="en-GB" dirty="0">
              <a:solidFill>
                <a:srgbClr val="F21AC4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357686" y="264318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5357818" y="264318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Isosceles Triangle 97"/>
          <p:cNvSpPr/>
          <p:nvPr/>
        </p:nvSpPr>
        <p:spPr>
          <a:xfrm>
            <a:off x="4929190" y="2928934"/>
            <a:ext cx="28575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Diagonal Stripe 98"/>
          <p:cNvSpPr/>
          <p:nvPr/>
        </p:nvSpPr>
        <p:spPr>
          <a:xfrm rot="2124580">
            <a:off x="4594331" y="3516409"/>
            <a:ext cx="1000132" cy="64294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500562" y="2714620"/>
            <a:ext cx="142876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5429256" y="2714620"/>
            <a:ext cx="142876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ounded Rectangle 103"/>
          <p:cNvSpPr/>
          <p:nvPr/>
        </p:nvSpPr>
        <p:spPr>
          <a:xfrm>
            <a:off x="5715008" y="5000636"/>
            <a:ext cx="642942" cy="2857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ounded Rectangle 104"/>
          <p:cNvSpPr/>
          <p:nvPr/>
        </p:nvSpPr>
        <p:spPr>
          <a:xfrm>
            <a:off x="4714876" y="5000636"/>
            <a:ext cx="642942" cy="2857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ounded Rectangle 105"/>
          <p:cNvSpPr/>
          <p:nvPr/>
        </p:nvSpPr>
        <p:spPr>
          <a:xfrm>
            <a:off x="3857620" y="5072074"/>
            <a:ext cx="571504" cy="2857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2172082" y="142852"/>
            <a:ext cx="4799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Stripy cactus!</a:t>
            </a:r>
            <a:endParaRPr lang="en-US" sz="54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</dc:creator>
  <cp:lastModifiedBy>HTSS</cp:lastModifiedBy>
  <cp:revision>4</cp:revision>
  <dcterms:created xsi:type="dcterms:W3CDTF">2010-03-04T14:45:38Z</dcterms:created>
  <dcterms:modified xsi:type="dcterms:W3CDTF">2010-03-04T15:21:28Z</dcterms:modified>
</cp:coreProperties>
</file>